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5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6" r:id="rId2"/>
  </p:sldMasterIdLst>
  <p:notesMasterIdLst>
    <p:notesMasterId r:id="rId15"/>
  </p:notesMasterIdLst>
  <p:sldIdLst>
    <p:sldId id="258" r:id="rId3"/>
    <p:sldId id="260" r:id="rId4"/>
    <p:sldId id="663" r:id="rId5"/>
    <p:sldId id="270" r:id="rId6"/>
    <p:sldId id="659" r:id="rId7"/>
    <p:sldId id="666" r:id="rId8"/>
    <p:sldId id="660" r:id="rId9"/>
    <p:sldId id="305" r:id="rId10"/>
    <p:sldId id="267" r:id="rId11"/>
    <p:sldId id="263" r:id="rId12"/>
    <p:sldId id="664" r:id="rId13"/>
    <p:sldId id="661" r:id="rId14"/>
  </p:sldIdLst>
  <p:sldSz cx="9144000" cy="5143500" type="screen16x9"/>
  <p:notesSz cx="6805613" cy="99441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C18E47-FF62-5048-B889-5FFADA38877D}" name="Laan, L.C. van der (Loes)" initials="LLvd(" userId="S::lc.vd.laan@minvws.nl::c37bcc5d-3c8a-43e1-8607-5e93479a6262" providerId="AD"/>
  <p188:author id="{E45845B6-674E-9845-A499-7364DD576407}" name="Piek, S.L.A.J. (Sander)" initials="PS(" userId="S::sl.piek@minvws.nl::dc817be3-ccb2-4029-87db-eea9b2bad50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897" autoAdjust="0"/>
  </p:normalViewPr>
  <p:slideViewPr>
    <p:cSldViewPr snapToGrid="0" snapToObjects="1">
      <p:cViewPr varScale="1">
        <p:scale>
          <a:sx n="74" d="100"/>
          <a:sy n="74" d="100"/>
        </p:scale>
        <p:origin x="976" y="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5128D-0F36-48E9-B3C5-9C84541EA79E}"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E7E8DE39-A541-4895-851C-893562EDC45C}">
      <dgm:prSet/>
      <dgm:spPr/>
      <dgm:t>
        <a:bodyPr/>
        <a:lstStyle/>
        <a:p>
          <a:pPr>
            <a:defRPr b="1"/>
          </a:pPr>
          <a:r>
            <a:rPr lang="nl-NL" b="1" dirty="0">
              <a:solidFill>
                <a:schemeClr val="bg1"/>
              </a:solidFill>
            </a:rPr>
            <a:t>Prioritaire onderwerpen</a:t>
          </a:r>
          <a:endParaRPr lang="en-US" dirty="0">
            <a:solidFill>
              <a:schemeClr val="bg1"/>
            </a:solidFill>
          </a:endParaRPr>
        </a:p>
      </dgm:t>
    </dgm:pt>
    <dgm:pt modelId="{3EB9C92B-967F-4B8D-A252-1F78E23F3C94}" type="parTrans" cxnId="{E695BBA9-9AD5-4F5A-9752-01BA406571D4}">
      <dgm:prSet/>
      <dgm:spPr/>
      <dgm:t>
        <a:bodyPr/>
        <a:lstStyle/>
        <a:p>
          <a:endParaRPr lang="en-US"/>
        </a:p>
      </dgm:t>
    </dgm:pt>
    <dgm:pt modelId="{E667BC81-1C84-4D32-AC7C-A16D41F64E7E}" type="sibTrans" cxnId="{E695BBA9-9AD5-4F5A-9752-01BA406571D4}">
      <dgm:prSet/>
      <dgm:spPr/>
      <dgm:t>
        <a:bodyPr/>
        <a:lstStyle/>
        <a:p>
          <a:endParaRPr lang="en-US"/>
        </a:p>
      </dgm:t>
    </dgm:pt>
    <dgm:pt modelId="{02067AD7-2276-4F0E-829C-032B1999BE30}">
      <dgm:prSet custT="1"/>
      <dgm:spPr/>
      <dgm:t>
        <a:bodyPr/>
        <a:lstStyle/>
        <a:p>
          <a:r>
            <a:rPr lang="nl-NL" sz="1200" dirty="0">
              <a:solidFill>
                <a:schemeClr val="bg1"/>
              </a:solidFill>
            </a:rPr>
            <a:t>1. Zorgcapaciteit en gewondenzorg</a:t>
          </a:r>
          <a:endParaRPr lang="en-US" sz="1200" dirty="0">
            <a:solidFill>
              <a:schemeClr val="bg1"/>
            </a:solidFill>
          </a:endParaRPr>
        </a:p>
      </dgm:t>
    </dgm:pt>
    <dgm:pt modelId="{91E31667-D8A1-4A24-9559-7304A9D8356D}" type="parTrans" cxnId="{BD14251C-7DE9-4E5E-84A3-14E05FF0BDD3}">
      <dgm:prSet/>
      <dgm:spPr/>
      <dgm:t>
        <a:bodyPr/>
        <a:lstStyle/>
        <a:p>
          <a:endParaRPr lang="en-US"/>
        </a:p>
      </dgm:t>
    </dgm:pt>
    <dgm:pt modelId="{F6D85790-15F1-4F1C-AE26-914605C8078D}" type="sibTrans" cxnId="{BD14251C-7DE9-4E5E-84A3-14E05FF0BDD3}">
      <dgm:prSet/>
      <dgm:spPr/>
      <dgm:t>
        <a:bodyPr/>
        <a:lstStyle/>
        <a:p>
          <a:endParaRPr lang="en-US"/>
        </a:p>
      </dgm:t>
    </dgm:pt>
    <dgm:pt modelId="{BCA3FD19-9681-4A95-8DDC-4CF02B264484}">
      <dgm:prSet custT="1"/>
      <dgm:spPr/>
      <dgm:t>
        <a:bodyPr/>
        <a:lstStyle/>
        <a:p>
          <a:r>
            <a:rPr lang="nl-NL" sz="1200" dirty="0">
              <a:solidFill>
                <a:schemeClr val="bg1"/>
              </a:solidFill>
            </a:rPr>
            <a:t>2. Medische voorraden</a:t>
          </a:r>
          <a:endParaRPr lang="en-US" sz="1200" dirty="0">
            <a:solidFill>
              <a:schemeClr val="bg1"/>
            </a:solidFill>
          </a:endParaRPr>
        </a:p>
      </dgm:t>
    </dgm:pt>
    <dgm:pt modelId="{C6F92F7F-A693-422B-9796-A5C2A537DC0B}" type="parTrans" cxnId="{B997D6E4-2CDB-4E09-B35E-563405F72FE9}">
      <dgm:prSet/>
      <dgm:spPr/>
      <dgm:t>
        <a:bodyPr/>
        <a:lstStyle/>
        <a:p>
          <a:endParaRPr lang="en-US"/>
        </a:p>
      </dgm:t>
    </dgm:pt>
    <dgm:pt modelId="{C70B4141-580B-4ED2-BAA4-A4DD4CF2BE87}" type="sibTrans" cxnId="{B997D6E4-2CDB-4E09-B35E-563405F72FE9}">
      <dgm:prSet/>
      <dgm:spPr/>
      <dgm:t>
        <a:bodyPr/>
        <a:lstStyle/>
        <a:p>
          <a:endParaRPr lang="en-US"/>
        </a:p>
      </dgm:t>
    </dgm:pt>
    <dgm:pt modelId="{A5737DEA-DA18-490C-B012-A8A7CF35A29E}">
      <dgm:prSet custT="1"/>
      <dgm:spPr/>
      <dgm:t>
        <a:bodyPr/>
        <a:lstStyle/>
        <a:p>
          <a:r>
            <a:rPr lang="nl-NL" sz="1200" dirty="0">
              <a:solidFill>
                <a:schemeClr val="bg1"/>
              </a:solidFill>
            </a:rPr>
            <a:t>3. ICT, data, surveillance</a:t>
          </a:r>
          <a:endParaRPr lang="en-US" sz="1200" dirty="0">
            <a:solidFill>
              <a:schemeClr val="bg1"/>
            </a:solidFill>
          </a:endParaRPr>
        </a:p>
      </dgm:t>
    </dgm:pt>
    <dgm:pt modelId="{95602A1A-FCD7-470D-8C7D-EC0D35C95DC3}" type="parTrans" cxnId="{4BCDC8EA-5917-4830-838F-430B727C212D}">
      <dgm:prSet/>
      <dgm:spPr/>
      <dgm:t>
        <a:bodyPr/>
        <a:lstStyle/>
        <a:p>
          <a:endParaRPr lang="en-US"/>
        </a:p>
      </dgm:t>
    </dgm:pt>
    <dgm:pt modelId="{DB5FDF15-8D5D-499E-967F-636D55ADDE39}" type="sibTrans" cxnId="{4BCDC8EA-5917-4830-838F-430B727C212D}">
      <dgm:prSet/>
      <dgm:spPr/>
      <dgm:t>
        <a:bodyPr/>
        <a:lstStyle/>
        <a:p>
          <a:endParaRPr lang="en-US"/>
        </a:p>
      </dgm:t>
    </dgm:pt>
    <dgm:pt modelId="{493CB728-F4A0-46C0-B819-4907382AC40F}">
      <dgm:prSet custT="1"/>
      <dgm:spPr/>
      <dgm:t>
        <a:bodyPr/>
        <a:lstStyle/>
        <a:p>
          <a:r>
            <a:rPr lang="nl-NL" sz="1200" dirty="0">
              <a:solidFill>
                <a:schemeClr val="bg1"/>
              </a:solidFill>
            </a:rPr>
            <a:t>4. Bevoegdheden bij crises</a:t>
          </a:r>
          <a:endParaRPr lang="en-US" sz="1200" dirty="0">
            <a:solidFill>
              <a:schemeClr val="bg1"/>
            </a:solidFill>
          </a:endParaRPr>
        </a:p>
      </dgm:t>
    </dgm:pt>
    <dgm:pt modelId="{F5849085-59DF-4078-9B47-28101AFCF2DB}" type="parTrans" cxnId="{10F138A6-CAE3-4F80-B475-9FB13EA8CB6D}">
      <dgm:prSet/>
      <dgm:spPr/>
      <dgm:t>
        <a:bodyPr/>
        <a:lstStyle/>
        <a:p>
          <a:endParaRPr lang="en-US"/>
        </a:p>
      </dgm:t>
    </dgm:pt>
    <dgm:pt modelId="{603243E4-9488-4121-81EB-C58BC62C127E}" type="sibTrans" cxnId="{10F138A6-CAE3-4F80-B475-9FB13EA8CB6D}">
      <dgm:prSet/>
      <dgm:spPr/>
      <dgm:t>
        <a:bodyPr/>
        <a:lstStyle/>
        <a:p>
          <a:endParaRPr lang="en-US"/>
        </a:p>
      </dgm:t>
    </dgm:pt>
    <dgm:pt modelId="{0AA5E9F3-C78C-4A95-B858-174BC6386D66}">
      <dgm:prSet custT="1"/>
      <dgm:spPr/>
      <dgm:t>
        <a:bodyPr/>
        <a:lstStyle/>
        <a:p>
          <a:r>
            <a:rPr lang="nl-NL" sz="1200" dirty="0">
              <a:solidFill>
                <a:schemeClr val="bg1"/>
              </a:solidFill>
            </a:rPr>
            <a:t>5. Civiel – militaire samenwerking</a:t>
          </a:r>
          <a:br>
            <a:rPr lang="nl-NL" sz="1400" dirty="0"/>
          </a:br>
          <a:endParaRPr lang="en-US" sz="1400" dirty="0"/>
        </a:p>
      </dgm:t>
    </dgm:pt>
    <dgm:pt modelId="{A57E9169-7A9D-4F67-B690-9587F1985FC4}" type="parTrans" cxnId="{FB745A56-142A-415F-A436-1A041FA43962}">
      <dgm:prSet/>
      <dgm:spPr/>
      <dgm:t>
        <a:bodyPr/>
        <a:lstStyle/>
        <a:p>
          <a:endParaRPr lang="en-US"/>
        </a:p>
      </dgm:t>
    </dgm:pt>
    <dgm:pt modelId="{DAFB4A2D-E993-4115-B3F3-B21AB8EC98F8}" type="sibTrans" cxnId="{FB745A56-142A-415F-A436-1A041FA43962}">
      <dgm:prSet/>
      <dgm:spPr/>
      <dgm:t>
        <a:bodyPr/>
        <a:lstStyle/>
        <a:p>
          <a:endParaRPr lang="en-US"/>
        </a:p>
      </dgm:t>
    </dgm:pt>
    <dgm:pt modelId="{A570F35C-347C-4FD7-B0D4-58B43FFB0068}">
      <dgm:prSet/>
      <dgm:spPr/>
      <dgm:t>
        <a:bodyPr/>
        <a:lstStyle/>
        <a:p>
          <a:pPr>
            <a:defRPr b="1"/>
          </a:pPr>
          <a:r>
            <a:rPr lang="nl-NL" b="1" dirty="0">
              <a:solidFill>
                <a:schemeClr val="bg1"/>
              </a:solidFill>
            </a:rPr>
            <a:t>Niveaus van zorg</a:t>
          </a:r>
          <a:endParaRPr lang="en-US" dirty="0">
            <a:solidFill>
              <a:schemeClr val="bg1"/>
            </a:solidFill>
          </a:endParaRPr>
        </a:p>
      </dgm:t>
    </dgm:pt>
    <dgm:pt modelId="{DF19B1E2-C5B2-4EA7-9E8D-80ECF69D2DED}" type="parTrans" cxnId="{A44B4023-5574-4234-BBD1-8B1D0293DD2F}">
      <dgm:prSet/>
      <dgm:spPr/>
      <dgm:t>
        <a:bodyPr/>
        <a:lstStyle/>
        <a:p>
          <a:endParaRPr lang="en-US"/>
        </a:p>
      </dgm:t>
    </dgm:pt>
    <dgm:pt modelId="{568FB5AE-3942-4B7C-9652-493704544BA9}" type="sibTrans" cxnId="{A44B4023-5574-4234-BBD1-8B1D0293DD2F}">
      <dgm:prSet/>
      <dgm:spPr/>
      <dgm:t>
        <a:bodyPr/>
        <a:lstStyle/>
        <a:p>
          <a:endParaRPr lang="en-US"/>
        </a:p>
      </dgm:t>
    </dgm:pt>
    <dgm:pt modelId="{77576837-9562-4F7E-AE47-FB5E4DDF90E8}">
      <dgm:prSet custT="1"/>
      <dgm:spPr/>
      <dgm:t>
        <a:bodyPr/>
        <a:lstStyle/>
        <a:p>
          <a:r>
            <a:rPr lang="nl-NL" sz="1200" i="1" u="sng" dirty="0">
              <a:solidFill>
                <a:schemeClr val="bg1"/>
              </a:solidFill>
            </a:rPr>
            <a:t>Basis noodzorg</a:t>
          </a:r>
          <a:r>
            <a:rPr lang="nl-NL" sz="1200" dirty="0">
              <a:solidFill>
                <a:schemeClr val="bg1"/>
              </a:solidFill>
            </a:rPr>
            <a:t>: ‘Een gezonde samenleving is een weerbare samenleving’. </a:t>
          </a:r>
          <a:endParaRPr lang="en-US" sz="1200" dirty="0">
            <a:solidFill>
              <a:schemeClr val="bg1"/>
            </a:solidFill>
          </a:endParaRPr>
        </a:p>
      </dgm:t>
    </dgm:pt>
    <dgm:pt modelId="{070C949A-320E-4825-88DC-566BC3023A64}" type="parTrans" cxnId="{AC729685-DFD7-45EF-AAFF-18744FCF5C72}">
      <dgm:prSet/>
      <dgm:spPr/>
      <dgm:t>
        <a:bodyPr/>
        <a:lstStyle/>
        <a:p>
          <a:endParaRPr lang="en-US"/>
        </a:p>
      </dgm:t>
    </dgm:pt>
    <dgm:pt modelId="{7BCD1509-ECDF-42D0-807D-328EFDF610CF}" type="sibTrans" cxnId="{AC729685-DFD7-45EF-AAFF-18744FCF5C72}">
      <dgm:prSet/>
      <dgm:spPr/>
      <dgm:t>
        <a:bodyPr/>
        <a:lstStyle/>
        <a:p>
          <a:endParaRPr lang="en-US"/>
        </a:p>
      </dgm:t>
    </dgm:pt>
    <dgm:pt modelId="{70F91E48-9505-420F-8C72-CAD1FB5F7F6B}">
      <dgm:prSet custT="1"/>
      <dgm:spPr/>
      <dgm:t>
        <a:bodyPr/>
        <a:lstStyle/>
        <a:p>
          <a:r>
            <a:rPr lang="nl-NL" sz="1200" i="1" u="sng" dirty="0">
              <a:solidFill>
                <a:schemeClr val="bg1"/>
              </a:solidFill>
            </a:rPr>
            <a:t>Opschaalbare noodzorg</a:t>
          </a:r>
          <a:r>
            <a:rPr lang="nl-NL" sz="1200" dirty="0">
              <a:solidFill>
                <a:schemeClr val="bg1"/>
              </a:solidFill>
            </a:rPr>
            <a:t>: ‘Oorlog op NAVO-grondgebied’. </a:t>
          </a:r>
          <a:endParaRPr lang="en-US" sz="1200" dirty="0">
            <a:solidFill>
              <a:schemeClr val="bg1"/>
            </a:solidFill>
          </a:endParaRPr>
        </a:p>
      </dgm:t>
    </dgm:pt>
    <dgm:pt modelId="{26465707-7190-448E-B1A4-2A75133169F5}" type="parTrans" cxnId="{A8930556-B447-4E83-BEFE-0D8A19BE0820}">
      <dgm:prSet/>
      <dgm:spPr/>
      <dgm:t>
        <a:bodyPr/>
        <a:lstStyle/>
        <a:p>
          <a:endParaRPr lang="en-US"/>
        </a:p>
      </dgm:t>
    </dgm:pt>
    <dgm:pt modelId="{17381E55-C5C1-4EFF-8A58-BABC16ABF192}" type="sibTrans" cxnId="{A8930556-B447-4E83-BEFE-0D8A19BE0820}">
      <dgm:prSet/>
      <dgm:spPr/>
      <dgm:t>
        <a:bodyPr/>
        <a:lstStyle/>
        <a:p>
          <a:endParaRPr lang="en-US"/>
        </a:p>
      </dgm:t>
    </dgm:pt>
    <dgm:pt modelId="{AC596C70-4FE1-44DF-B2A7-0F19D124414B}">
      <dgm:prSet custT="1"/>
      <dgm:spPr/>
      <dgm:t>
        <a:bodyPr/>
        <a:lstStyle/>
        <a:p>
          <a:r>
            <a:rPr lang="nl-NL" sz="1200" i="1" u="sng" dirty="0">
              <a:solidFill>
                <a:schemeClr val="bg1"/>
              </a:solidFill>
            </a:rPr>
            <a:t>Crisis noodzorg</a:t>
          </a:r>
          <a:r>
            <a:rPr lang="nl-NL" sz="1200" dirty="0">
              <a:solidFill>
                <a:schemeClr val="bg1"/>
              </a:solidFill>
            </a:rPr>
            <a:t>: ‘Gewapend conflict op Nederlands grondgebied’. De zorgketen is verbroken, fragmentatie van de samenleving en zorg  </a:t>
          </a:r>
          <a:endParaRPr lang="en-US" sz="1200" dirty="0">
            <a:solidFill>
              <a:schemeClr val="bg1"/>
            </a:solidFill>
          </a:endParaRPr>
        </a:p>
      </dgm:t>
    </dgm:pt>
    <dgm:pt modelId="{4785E193-5539-4247-BF1C-B35D651C597C}" type="parTrans" cxnId="{7A174F55-9D8B-493E-A1AE-6B1CFA8E186E}">
      <dgm:prSet/>
      <dgm:spPr/>
      <dgm:t>
        <a:bodyPr/>
        <a:lstStyle/>
        <a:p>
          <a:endParaRPr lang="en-US"/>
        </a:p>
      </dgm:t>
    </dgm:pt>
    <dgm:pt modelId="{71EA61B9-2589-43E8-983F-343B22DF2AB4}" type="sibTrans" cxnId="{7A174F55-9D8B-493E-A1AE-6B1CFA8E186E}">
      <dgm:prSet/>
      <dgm:spPr/>
      <dgm:t>
        <a:bodyPr/>
        <a:lstStyle/>
        <a:p>
          <a:endParaRPr lang="en-US"/>
        </a:p>
      </dgm:t>
    </dgm:pt>
    <dgm:pt modelId="{EB59E2DF-4215-4FDD-8D73-EA0860198DA6}" type="pres">
      <dgm:prSet presAssocID="{D845128D-0F36-48E9-B3C5-9C84541EA79E}" presName="root" presStyleCnt="0">
        <dgm:presLayoutVars>
          <dgm:dir/>
          <dgm:resizeHandles val="exact"/>
        </dgm:presLayoutVars>
      </dgm:prSet>
      <dgm:spPr/>
    </dgm:pt>
    <dgm:pt modelId="{73C78B44-4904-4B3E-B000-59A3282F4EA3}" type="pres">
      <dgm:prSet presAssocID="{E7E8DE39-A541-4895-851C-893562EDC45C}" presName="compNode" presStyleCnt="0"/>
      <dgm:spPr/>
    </dgm:pt>
    <dgm:pt modelId="{8162B631-3266-4FE9-9882-729D68560DDE}" type="pres">
      <dgm:prSet presAssocID="{E7E8DE39-A541-4895-851C-893562EDC4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45BAD1EA-A873-4985-9CE3-7B5D33250BC8}" type="pres">
      <dgm:prSet presAssocID="{E7E8DE39-A541-4895-851C-893562EDC45C}" presName="iconSpace" presStyleCnt="0"/>
      <dgm:spPr/>
    </dgm:pt>
    <dgm:pt modelId="{7048E789-5A3E-4690-AC8A-1C8153DD6571}" type="pres">
      <dgm:prSet presAssocID="{E7E8DE39-A541-4895-851C-893562EDC45C}" presName="parTx" presStyleLbl="revTx" presStyleIdx="0" presStyleCnt="4">
        <dgm:presLayoutVars>
          <dgm:chMax val="0"/>
          <dgm:chPref val="0"/>
        </dgm:presLayoutVars>
      </dgm:prSet>
      <dgm:spPr/>
    </dgm:pt>
    <dgm:pt modelId="{9D73994E-861C-412A-897A-CE2AC578C8C7}" type="pres">
      <dgm:prSet presAssocID="{E7E8DE39-A541-4895-851C-893562EDC45C}" presName="txSpace" presStyleCnt="0"/>
      <dgm:spPr/>
    </dgm:pt>
    <dgm:pt modelId="{2B7B4892-AB9F-4701-862C-E7F23FD710D5}" type="pres">
      <dgm:prSet presAssocID="{E7E8DE39-A541-4895-851C-893562EDC45C}" presName="desTx" presStyleLbl="revTx" presStyleIdx="1" presStyleCnt="4" custLinFactNeighborX="-281" custLinFactNeighborY="0">
        <dgm:presLayoutVars/>
      </dgm:prSet>
      <dgm:spPr/>
    </dgm:pt>
    <dgm:pt modelId="{331BE2FE-4AC1-45C2-A472-2C45CA213C63}" type="pres">
      <dgm:prSet presAssocID="{E667BC81-1C84-4D32-AC7C-A16D41F64E7E}" presName="sibTrans" presStyleCnt="0"/>
      <dgm:spPr/>
    </dgm:pt>
    <dgm:pt modelId="{5340DADF-E4EA-46A1-819E-3F510E5F6CB7}" type="pres">
      <dgm:prSet presAssocID="{A570F35C-347C-4FD7-B0D4-58B43FFB0068}" presName="compNode" presStyleCnt="0"/>
      <dgm:spPr/>
    </dgm:pt>
    <dgm:pt modelId="{4571B4DB-4848-4257-915C-A854FD7D920B}" type="pres">
      <dgm:prSet presAssocID="{A570F35C-347C-4FD7-B0D4-58B43FFB006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88AC8C19-DBAE-4272-8CD1-B2EB18EA03BA}" type="pres">
      <dgm:prSet presAssocID="{A570F35C-347C-4FD7-B0D4-58B43FFB0068}" presName="iconSpace" presStyleCnt="0"/>
      <dgm:spPr/>
    </dgm:pt>
    <dgm:pt modelId="{F81FF9A4-C0E2-4E08-A520-061EE36DB97C}" type="pres">
      <dgm:prSet presAssocID="{A570F35C-347C-4FD7-B0D4-58B43FFB0068}" presName="parTx" presStyleLbl="revTx" presStyleIdx="2" presStyleCnt="4">
        <dgm:presLayoutVars>
          <dgm:chMax val="0"/>
          <dgm:chPref val="0"/>
        </dgm:presLayoutVars>
      </dgm:prSet>
      <dgm:spPr/>
    </dgm:pt>
    <dgm:pt modelId="{21EDBFFC-178D-46AE-AEEE-29894D625E39}" type="pres">
      <dgm:prSet presAssocID="{A570F35C-347C-4FD7-B0D4-58B43FFB0068}" presName="txSpace" presStyleCnt="0"/>
      <dgm:spPr/>
    </dgm:pt>
    <dgm:pt modelId="{7DA2C864-44A2-4604-B974-165182069D4B}" type="pres">
      <dgm:prSet presAssocID="{A570F35C-347C-4FD7-B0D4-58B43FFB0068}" presName="desTx" presStyleLbl="revTx" presStyleIdx="3" presStyleCnt="4" custLinFactNeighborX="-1682" custLinFactNeighborY="-14653">
        <dgm:presLayoutVars/>
      </dgm:prSet>
      <dgm:spPr/>
    </dgm:pt>
  </dgm:ptLst>
  <dgm:cxnLst>
    <dgm:cxn modelId="{EBE18319-36AE-4F9D-AA87-0806E354E500}" type="presOf" srcId="{02067AD7-2276-4F0E-829C-032B1999BE30}" destId="{2B7B4892-AB9F-4701-862C-E7F23FD710D5}" srcOrd="0" destOrd="0" presId="urn:microsoft.com/office/officeart/2018/2/layout/IconLabelDescriptionList"/>
    <dgm:cxn modelId="{BD14251C-7DE9-4E5E-84A3-14E05FF0BDD3}" srcId="{E7E8DE39-A541-4895-851C-893562EDC45C}" destId="{02067AD7-2276-4F0E-829C-032B1999BE30}" srcOrd="0" destOrd="0" parTransId="{91E31667-D8A1-4A24-9559-7304A9D8356D}" sibTransId="{F6D85790-15F1-4F1C-AE26-914605C8078D}"/>
    <dgm:cxn modelId="{DAF1B622-FDB7-4150-BAB3-5234671633F4}" type="presOf" srcId="{0AA5E9F3-C78C-4A95-B858-174BC6386D66}" destId="{2B7B4892-AB9F-4701-862C-E7F23FD710D5}" srcOrd="0" destOrd="4" presId="urn:microsoft.com/office/officeart/2018/2/layout/IconLabelDescriptionList"/>
    <dgm:cxn modelId="{A44B4023-5574-4234-BBD1-8B1D0293DD2F}" srcId="{D845128D-0F36-48E9-B3C5-9C84541EA79E}" destId="{A570F35C-347C-4FD7-B0D4-58B43FFB0068}" srcOrd="1" destOrd="0" parTransId="{DF19B1E2-C5B2-4EA7-9E8D-80ECF69D2DED}" sibTransId="{568FB5AE-3942-4B7C-9652-493704544BA9}"/>
    <dgm:cxn modelId="{37E56E33-DC03-4E90-A077-F6C5049D4750}" type="presOf" srcId="{A570F35C-347C-4FD7-B0D4-58B43FFB0068}" destId="{F81FF9A4-C0E2-4E08-A520-061EE36DB97C}" srcOrd="0" destOrd="0" presId="urn:microsoft.com/office/officeart/2018/2/layout/IconLabelDescriptionList"/>
    <dgm:cxn modelId="{E3BEDF67-32FC-43A7-900B-0DC266BA27BB}" type="presOf" srcId="{493CB728-F4A0-46C0-B819-4907382AC40F}" destId="{2B7B4892-AB9F-4701-862C-E7F23FD710D5}" srcOrd="0" destOrd="3" presId="urn:microsoft.com/office/officeart/2018/2/layout/IconLabelDescriptionList"/>
    <dgm:cxn modelId="{C46CFC4A-B10B-4DD3-9C8A-DF60EDD0CD3A}" type="presOf" srcId="{BCA3FD19-9681-4A95-8DDC-4CF02B264484}" destId="{2B7B4892-AB9F-4701-862C-E7F23FD710D5}" srcOrd="0" destOrd="1" presId="urn:microsoft.com/office/officeart/2018/2/layout/IconLabelDescriptionList"/>
    <dgm:cxn modelId="{7A174F55-9D8B-493E-A1AE-6B1CFA8E186E}" srcId="{A570F35C-347C-4FD7-B0D4-58B43FFB0068}" destId="{AC596C70-4FE1-44DF-B2A7-0F19D124414B}" srcOrd="2" destOrd="0" parTransId="{4785E193-5539-4247-BF1C-B35D651C597C}" sibTransId="{71EA61B9-2589-43E8-983F-343B22DF2AB4}"/>
    <dgm:cxn modelId="{A8930556-B447-4E83-BEFE-0D8A19BE0820}" srcId="{A570F35C-347C-4FD7-B0D4-58B43FFB0068}" destId="{70F91E48-9505-420F-8C72-CAD1FB5F7F6B}" srcOrd="1" destOrd="0" parTransId="{26465707-7190-448E-B1A4-2A75133169F5}" sibTransId="{17381E55-C5C1-4EFF-8A58-BABC16ABF192}"/>
    <dgm:cxn modelId="{FB745A56-142A-415F-A436-1A041FA43962}" srcId="{E7E8DE39-A541-4895-851C-893562EDC45C}" destId="{0AA5E9F3-C78C-4A95-B858-174BC6386D66}" srcOrd="4" destOrd="0" parTransId="{A57E9169-7A9D-4F67-B690-9587F1985FC4}" sibTransId="{DAFB4A2D-E993-4115-B3F3-B21AB8EC98F8}"/>
    <dgm:cxn modelId="{AC729685-DFD7-45EF-AAFF-18744FCF5C72}" srcId="{A570F35C-347C-4FD7-B0D4-58B43FFB0068}" destId="{77576837-9562-4F7E-AE47-FB5E4DDF90E8}" srcOrd="0" destOrd="0" parTransId="{070C949A-320E-4825-88DC-566BC3023A64}" sibTransId="{7BCD1509-ECDF-42D0-807D-328EFDF610CF}"/>
    <dgm:cxn modelId="{5F9FDE86-9E65-4716-8771-161875375B32}" type="presOf" srcId="{77576837-9562-4F7E-AE47-FB5E4DDF90E8}" destId="{7DA2C864-44A2-4604-B974-165182069D4B}" srcOrd="0" destOrd="0" presId="urn:microsoft.com/office/officeart/2018/2/layout/IconLabelDescriptionList"/>
    <dgm:cxn modelId="{10F138A6-CAE3-4F80-B475-9FB13EA8CB6D}" srcId="{E7E8DE39-A541-4895-851C-893562EDC45C}" destId="{493CB728-F4A0-46C0-B819-4907382AC40F}" srcOrd="3" destOrd="0" parTransId="{F5849085-59DF-4078-9B47-28101AFCF2DB}" sibTransId="{603243E4-9488-4121-81EB-C58BC62C127E}"/>
    <dgm:cxn modelId="{E695BBA9-9AD5-4F5A-9752-01BA406571D4}" srcId="{D845128D-0F36-48E9-B3C5-9C84541EA79E}" destId="{E7E8DE39-A541-4895-851C-893562EDC45C}" srcOrd="0" destOrd="0" parTransId="{3EB9C92B-967F-4B8D-A252-1F78E23F3C94}" sibTransId="{E667BC81-1C84-4D32-AC7C-A16D41F64E7E}"/>
    <dgm:cxn modelId="{007B96AA-DEAE-4847-BF9B-F70D2B1AC56A}" type="presOf" srcId="{E7E8DE39-A541-4895-851C-893562EDC45C}" destId="{7048E789-5A3E-4690-AC8A-1C8153DD6571}" srcOrd="0" destOrd="0" presId="urn:microsoft.com/office/officeart/2018/2/layout/IconLabelDescriptionList"/>
    <dgm:cxn modelId="{9C36A7B7-DB64-4CD3-98BC-A614CE4AFB53}" type="presOf" srcId="{AC596C70-4FE1-44DF-B2A7-0F19D124414B}" destId="{7DA2C864-44A2-4604-B974-165182069D4B}" srcOrd="0" destOrd="2" presId="urn:microsoft.com/office/officeart/2018/2/layout/IconLabelDescriptionList"/>
    <dgm:cxn modelId="{FE23CDBD-4B27-4C40-A6C6-A06689A5D4E6}" type="presOf" srcId="{D845128D-0F36-48E9-B3C5-9C84541EA79E}" destId="{EB59E2DF-4215-4FDD-8D73-EA0860198DA6}" srcOrd="0" destOrd="0" presId="urn:microsoft.com/office/officeart/2018/2/layout/IconLabelDescriptionList"/>
    <dgm:cxn modelId="{66FB1DD2-9BD3-40E0-AEB3-460E5F9702C3}" type="presOf" srcId="{A5737DEA-DA18-490C-B012-A8A7CF35A29E}" destId="{2B7B4892-AB9F-4701-862C-E7F23FD710D5}" srcOrd="0" destOrd="2" presId="urn:microsoft.com/office/officeart/2018/2/layout/IconLabelDescriptionList"/>
    <dgm:cxn modelId="{C325C8DF-F99C-44A5-AC27-1A54848F9CD3}" type="presOf" srcId="{70F91E48-9505-420F-8C72-CAD1FB5F7F6B}" destId="{7DA2C864-44A2-4604-B974-165182069D4B}" srcOrd="0" destOrd="1" presId="urn:microsoft.com/office/officeart/2018/2/layout/IconLabelDescriptionList"/>
    <dgm:cxn modelId="{B997D6E4-2CDB-4E09-B35E-563405F72FE9}" srcId="{E7E8DE39-A541-4895-851C-893562EDC45C}" destId="{BCA3FD19-9681-4A95-8DDC-4CF02B264484}" srcOrd="1" destOrd="0" parTransId="{C6F92F7F-A693-422B-9796-A5C2A537DC0B}" sibTransId="{C70B4141-580B-4ED2-BAA4-A4DD4CF2BE87}"/>
    <dgm:cxn modelId="{4BCDC8EA-5917-4830-838F-430B727C212D}" srcId="{E7E8DE39-A541-4895-851C-893562EDC45C}" destId="{A5737DEA-DA18-490C-B012-A8A7CF35A29E}" srcOrd="2" destOrd="0" parTransId="{95602A1A-FCD7-470D-8C7D-EC0D35C95DC3}" sibTransId="{DB5FDF15-8D5D-499E-967F-636D55ADDE39}"/>
    <dgm:cxn modelId="{4BA336DA-29E3-43E4-98C1-3E017907E884}" type="presParOf" srcId="{EB59E2DF-4215-4FDD-8D73-EA0860198DA6}" destId="{73C78B44-4904-4B3E-B000-59A3282F4EA3}" srcOrd="0" destOrd="0" presId="urn:microsoft.com/office/officeart/2018/2/layout/IconLabelDescriptionList"/>
    <dgm:cxn modelId="{E8917FBF-43E2-40F4-98FE-5FD2DD8CCA1C}" type="presParOf" srcId="{73C78B44-4904-4B3E-B000-59A3282F4EA3}" destId="{8162B631-3266-4FE9-9882-729D68560DDE}" srcOrd="0" destOrd="0" presId="urn:microsoft.com/office/officeart/2018/2/layout/IconLabelDescriptionList"/>
    <dgm:cxn modelId="{4351330C-1364-4058-891A-E283FCB40F83}" type="presParOf" srcId="{73C78B44-4904-4B3E-B000-59A3282F4EA3}" destId="{45BAD1EA-A873-4985-9CE3-7B5D33250BC8}" srcOrd="1" destOrd="0" presId="urn:microsoft.com/office/officeart/2018/2/layout/IconLabelDescriptionList"/>
    <dgm:cxn modelId="{D4F24A71-D14C-40DA-AF36-6D6C081EC078}" type="presParOf" srcId="{73C78B44-4904-4B3E-B000-59A3282F4EA3}" destId="{7048E789-5A3E-4690-AC8A-1C8153DD6571}" srcOrd="2" destOrd="0" presId="urn:microsoft.com/office/officeart/2018/2/layout/IconLabelDescriptionList"/>
    <dgm:cxn modelId="{8EED77A4-3DC6-4DA0-A0DA-1576452A300F}" type="presParOf" srcId="{73C78B44-4904-4B3E-B000-59A3282F4EA3}" destId="{9D73994E-861C-412A-897A-CE2AC578C8C7}" srcOrd="3" destOrd="0" presId="urn:microsoft.com/office/officeart/2018/2/layout/IconLabelDescriptionList"/>
    <dgm:cxn modelId="{2788C13F-DDC6-4A07-9B76-929E47906FC8}" type="presParOf" srcId="{73C78B44-4904-4B3E-B000-59A3282F4EA3}" destId="{2B7B4892-AB9F-4701-862C-E7F23FD710D5}" srcOrd="4" destOrd="0" presId="urn:microsoft.com/office/officeart/2018/2/layout/IconLabelDescriptionList"/>
    <dgm:cxn modelId="{E655E3D8-A487-4F4A-B64E-73EB81A7FEBA}" type="presParOf" srcId="{EB59E2DF-4215-4FDD-8D73-EA0860198DA6}" destId="{331BE2FE-4AC1-45C2-A472-2C45CA213C63}" srcOrd="1" destOrd="0" presId="urn:microsoft.com/office/officeart/2018/2/layout/IconLabelDescriptionList"/>
    <dgm:cxn modelId="{EA7F6576-1A36-4F62-98A7-81BD19403C50}" type="presParOf" srcId="{EB59E2DF-4215-4FDD-8D73-EA0860198DA6}" destId="{5340DADF-E4EA-46A1-819E-3F510E5F6CB7}" srcOrd="2" destOrd="0" presId="urn:microsoft.com/office/officeart/2018/2/layout/IconLabelDescriptionList"/>
    <dgm:cxn modelId="{B45F48D0-179B-4A24-A5C3-594ACB86A605}" type="presParOf" srcId="{5340DADF-E4EA-46A1-819E-3F510E5F6CB7}" destId="{4571B4DB-4848-4257-915C-A854FD7D920B}" srcOrd="0" destOrd="0" presId="urn:microsoft.com/office/officeart/2018/2/layout/IconLabelDescriptionList"/>
    <dgm:cxn modelId="{13B012C2-82F9-4B55-81AE-C412084E8BE3}" type="presParOf" srcId="{5340DADF-E4EA-46A1-819E-3F510E5F6CB7}" destId="{88AC8C19-DBAE-4272-8CD1-B2EB18EA03BA}" srcOrd="1" destOrd="0" presId="urn:microsoft.com/office/officeart/2018/2/layout/IconLabelDescriptionList"/>
    <dgm:cxn modelId="{1B84C97C-84A2-402B-98AD-E97D90B6174B}" type="presParOf" srcId="{5340DADF-E4EA-46A1-819E-3F510E5F6CB7}" destId="{F81FF9A4-C0E2-4E08-A520-061EE36DB97C}" srcOrd="2" destOrd="0" presId="urn:microsoft.com/office/officeart/2018/2/layout/IconLabelDescriptionList"/>
    <dgm:cxn modelId="{11E826D4-34AF-4DCA-A29A-7CAB75C460CD}" type="presParOf" srcId="{5340DADF-E4EA-46A1-819E-3F510E5F6CB7}" destId="{21EDBFFC-178D-46AE-AEEE-29894D625E39}" srcOrd="3" destOrd="0" presId="urn:microsoft.com/office/officeart/2018/2/layout/IconLabelDescriptionList"/>
    <dgm:cxn modelId="{37BDE01A-D29C-4A71-A2D8-010871B0F339}" type="presParOf" srcId="{5340DADF-E4EA-46A1-819E-3F510E5F6CB7}" destId="{7DA2C864-44A2-4604-B974-165182069D4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2B631-3266-4FE9-9882-729D68560DDE}">
      <dsp:nvSpPr>
        <dsp:cNvPr id="0" name=""/>
        <dsp:cNvSpPr/>
      </dsp:nvSpPr>
      <dsp:spPr>
        <a:xfrm>
          <a:off x="9911" y="0"/>
          <a:ext cx="1236417" cy="1119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48E789-5A3E-4690-AC8A-1C8153DD6571}">
      <dsp:nvSpPr>
        <dsp:cNvPr id="0" name=""/>
        <dsp:cNvSpPr/>
      </dsp:nvSpPr>
      <dsp:spPr>
        <a:xfrm>
          <a:off x="9911" y="1234150"/>
          <a:ext cx="3532621" cy="479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nl-NL" sz="2000" b="1" kern="1200" dirty="0">
              <a:solidFill>
                <a:schemeClr val="bg1"/>
              </a:solidFill>
            </a:rPr>
            <a:t>Prioritaire onderwerpen</a:t>
          </a:r>
          <a:endParaRPr lang="en-US" sz="2000" kern="1200" dirty="0">
            <a:solidFill>
              <a:schemeClr val="bg1"/>
            </a:solidFill>
          </a:endParaRPr>
        </a:p>
      </dsp:txBody>
      <dsp:txXfrm>
        <a:off x="9911" y="1234150"/>
        <a:ext cx="3532621" cy="479708"/>
      </dsp:txXfrm>
    </dsp:sp>
    <dsp:sp modelId="{2B7B4892-AB9F-4701-862C-E7F23FD710D5}">
      <dsp:nvSpPr>
        <dsp:cNvPr id="0" name=""/>
        <dsp:cNvSpPr/>
      </dsp:nvSpPr>
      <dsp:spPr>
        <a:xfrm>
          <a:off x="0" y="1767269"/>
          <a:ext cx="3532621" cy="118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nl-NL" sz="1200" kern="1200" dirty="0">
              <a:solidFill>
                <a:schemeClr val="bg1"/>
              </a:solidFill>
            </a:rPr>
            <a:t>1. Zorgcapaciteit en gewondenzorg</a:t>
          </a:r>
          <a:endParaRPr lang="en-US" sz="1200" kern="1200" dirty="0">
            <a:solidFill>
              <a:schemeClr val="bg1"/>
            </a:solidFill>
          </a:endParaRPr>
        </a:p>
        <a:p>
          <a:pPr marL="0" lvl="0" indent="0" algn="l" defTabSz="533400">
            <a:lnSpc>
              <a:spcPct val="90000"/>
            </a:lnSpc>
            <a:spcBef>
              <a:spcPct val="0"/>
            </a:spcBef>
            <a:spcAft>
              <a:spcPct val="35000"/>
            </a:spcAft>
            <a:buNone/>
          </a:pPr>
          <a:r>
            <a:rPr lang="nl-NL" sz="1200" kern="1200" dirty="0">
              <a:solidFill>
                <a:schemeClr val="bg1"/>
              </a:solidFill>
            </a:rPr>
            <a:t>2. Medische voorraden</a:t>
          </a:r>
          <a:endParaRPr lang="en-US" sz="1200" kern="1200" dirty="0">
            <a:solidFill>
              <a:schemeClr val="bg1"/>
            </a:solidFill>
          </a:endParaRPr>
        </a:p>
        <a:p>
          <a:pPr marL="0" lvl="0" indent="0" algn="l" defTabSz="533400">
            <a:lnSpc>
              <a:spcPct val="90000"/>
            </a:lnSpc>
            <a:spcBef>
              <a:spcPct val="0"/>
            </a:spcBef>
            <a:spcAft>
              <a:spcPct val="35000"/>
            </a:spcAft>
            <a:buNone/>
          </a:pPr>
          <a:r>
            <a:rPr lang="nl-NL" sz="1200" kern="1200" dirty="0">
              <a:solidFill>
                <a:schemeClr val="bg1"/>
              </a:solidFill>
            </a:rPr>
            <a:t>3. ICT, data, surveillance</a:t>
          </a:r>
          <a:endParaRPr lang="en-US" sz="1200" kern="1200" dirty="0">
            <a:solidFill>
              <a:schemeClr val="bg1"/>
            </a:solidFill>
          </a:endParaRPr>
        </a:p>
        <a:p>
          <a:pPr marL="0" lvl="0" indent="0" algn="l" defTabSz="533400">
            <a:lnSpc>
              <a:spcPct val="90000"/>
            </a:lnSpc>
            <a:spcBef>
              <a:spcPct val="0"/>
            </a:spcBef>
            <a:spcAft>
              <a:spcPct val="35000"/>
            </a:spcAft>
            <a:buNone/>
          </a:pPr>
          <a:r>
            <a:rPr lang="nl-NL" sz="1200" kern="1200" dirty="0">
              <a:solidFill>
                <a:schemeClr val="bg1"/>
              </a:solidFill>
            </a:rPr>
            <a:t>4. Bevoegdheden bij crises</a:t>
          </a:r>
          <a:endParaRPr lang="en-US" sz="1200" kern="1200" dirty="0">
            <a:solidFill>
              <a:schemeClr val="bg1"/>
            </a:solidFill>
          </a:endParaRPr>
        </a:p>
        <a:p>
          <a:pPr marL="0" lvl="0" indent="0" algn="l" defTabSz="533400">
            <a:lnSpc>
              <a:spcPct val="90000"/>
            </a:lnSpc>
            <a:spcBef>
              <a:spcPct val="0"/>
            </a:spcBef>
            <a:spcAft>
              <a:spcPct val="35000"/>
            </a:spcAft>
            <a:buNone/>
          </a:pPr>
          <a:r>
            <a:rPr lang="nl-NL" sz="1200" kern="1200" dirty="0">
              <a:solidFill>
                <a:schemeClr val="bg1"/>
              </a:solidFill>
            </a:rPr>
            <a:t>5. Civiel – militaire samenwerking</a:t>
          </a:r>
          <a:br>
            <a:rPr lang="nl-NL" sz="1400" kern="1200" dirty="0"/>
          </a:br>
          <a:endParaRPr lang="en-US" sz="1400" kern="1200" dirty="0"/>
        </a:p>
      </dsp:txBody>
      <dsp:txXfrm>
        <a:off x="0" y="1767269"/>
        <a:ext cx="3532621" cy="1185480"/>
      </dsp:txXfrm>
    </dsp:sp>
    <dsp:sp modelId="{4571B4DB-4848-4257-915C-A854FD7D920B}">
      <dsp:nvSpPr>
        <dsp:cNvPr id="0" name=""/>
        <dsp:cNvSpPr/>
      </dsp:nvSpPr>
      <dsp:spPr>
        <a:xfrm>
          <a:off x="4160741" y="0"/>
          <a:ext cx="1236417" cy="1119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1FF9A4-C0E2-4E08-A520-061EE36DB97C}">
      <dsp:nvSpPr>
        <dsp:cNvPr id="0" name=""/>
        <dsp:cNvSpPr/>
      </dsp:nvSpPr>
      <dsp:spPr>
        <a:xfrm>
          <a:off x="4160741" y="1234150"/>
          <a:ext cx="3532621" cy="479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nl-NL" sz="2000" b="1" kern="1200" dirty="0">
              <a:solidFill>
                <a:schemeClr val="bg1"/>
              </a:solidFill>
            </a:rPr>
            <a:t>Niveaus van zorg</a:t>
          </a:r>
          <a:endParaRPr lang="en-US" sz="2000" kern="1200" dirty="0">
            <a:solidFill>
              <a:schemeClr val="bg1"/>
            </a:solidFill>
          </a:endParaRPr>
        </a:p>
      </dsp:txBody>
      <dsp:txXfrm>
        <a:off x="4160741" y="1234150"/>
        <a:ext cx="3532621" cy="479708"/>
      </dsp:txXfrm>
    </dsp:sp>
    <dsp:sp modelId="{7DA2C864-44A2-4604-B974-165182069D4B}">
      <dsp:nvSpPr>
        <dsp:cNvPr id="0" name=""/>
        <dsp:cNvSpPr/>
      </dsp:nvSpPr>
      <dsp:spPr>
        <a:xfrm>
          <a:off x="4101322" y="1593560"/>
          <a:ext cx="3532621" cy="118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nl-NL" sz="1200" i="1" u="sng" kern="1200" dirty="0">
              <a:solidFill>
                <a:schemeClr val="bg1"/>
              </a:solidFill>
            </a:rPr>
            <a:t>Basis noodzorg</a:t>
          </a:r>
          <a:r>
            <a:rPr lang="nl-NL" sz="1200" kern="1200" dirty="0">
              <a:solidFill>
                <a:schemeClr val="bg1"/>
              </a:solidFill>
            </a:rPr>
            <a:t>: ‘Een gezonde samenleving is een weerbare samenleving’. </a:t>
          </a:r>
          <a:endParaRPr lang="en-US" sz="1200" kern="1200" dirty="0">
            <a:solidFill>
              <a:schemeClr val="bg1"/>
            </a:solidFill>
          </a:endParaRPr>
        </a:p>
        <a:p>
          <a:pPr marL="0" lvl="0" indent="0" algn="l" defTabSz="533400">
            <a:lnSpc>
              <a:spcPct val="90000"/>
            </a:lnSpc>
            <a:spcBef>
              <a:spcPct val="0"/>
            </a:spcBef>
            <a:spcAft>
              <a:spcPct val="35000"/>
            </a:spcAft>
            <a:buNone/>
          </a:pPr>
          <a:r>
            <a:rPr lang="nl-NL" sz="1200" i="1" u="sng" kern="1200" dirty="0">
              <a:solidFill>
                <a:schemeClr val="bg1"/>
              </a:solidFill>
            </a:rPr>
            <a:t>Opschaalbare noodzorg</a:t>
          </a:r>
          <a:r>
            <a:rPr lang="nl-NL" sz="1200" kern="1200" dirty="0">
              <a:solidFill>
                <a:schemeClr val="bg1"/>
              </a:solidFill>
            </a:rPr>
            <a:t>: ‘Oorlog op NAVO-grondgebied’. </a:t>
          </a:r>
          <a:endParaRPr lang="en-US" sz="1200" kern="1200" dirty="0">
            <a:solidFill>
              <a:schemeClr val="bg1"/>
            </a:solidFill>
          </a:endParaRPr>
        </a:p>
        <a:p>
          <a:pPr marL="0" lvl="0" indent="0" algn="l" defTabSz="533400">
            <a:lnSpc>
              <a:spcPct val="90000"/>
            </a:lnSpc>
            <a:spcBef>
              <a:spcPct val="0"/>
            </a:spcBef>
            <a:spcAft>
              <a:spcPct val="35000"/>
            </a:spcAft>
            <a:buNone/>
          </a:pPr>
          <a:r>
            <a:rPr lang="nl-NL" sz="1200" i="1" u="sng" kern="1200" dirty="0">
              <a:solidFill>
                <a:schemeClr val="bg1"/>
              </a:solidFill>
            </a:rPr>
            <a:t>Crisis noodzorg</a:t>
          </a:r>
          <a:r>
            <a:rPr lang="nl-NL" sz="1200" kern="1200" dirty="0">
              <a:solidFill>
                <a:schemeClr val="bg1"/>
              </a:solidFill>
            </a:rPr>
            <a:t>: ‘Gewapend conflict op Nederlands grondgebied’. De zorgketen is verbroken, fragmentatie van de samenleving en zorg  </a:t>
          </a:r>
          <a:endParaRPr lang="en-US" sz="1200" kern="1200" dirty="0">
            <a:solidFill>
              <a:schemeClr val="bg1"/>
            </a:solidFill>
          </a:endParaRPr>
        </a:p>
      </dsp:txBody>
      <dsp:txXfrm>
        <a:off x="4101322" y="1593560"/>
        <a:ext cx="3532621" cy="11854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294ABBD-1D8E-AB4D-BFC8-A9CE9EA7FF94}" type="datetimeFigureOut">
              <a:rPr lang="nl-NL" smtClean="0"/>
              <a:t>13-5-2025</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4F96F5E-A800-3B4F-BB9F-6BE6D9D41791}" type="slidenum">
              <a:rPr lang="nl-NL" smtClean="0"/>
              <a:t>‹nr.›</a:t>
            </a:fld>
            <a:endParaRPr lang="nl-NL"/>
          </a:p>
        </p:txBody>
      </p:sp>
    </p:spTree>
    <p:extLst>
      <p:ext uri="{BB962C8B-B14F-4D97-AF65-F5344CB8AC3E}">
        <p14:creationId xmlns:p14="http://schemas.microsoft.com/office/powerpoint/2010/main" val="74608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1</a:t>
            </a:fld>
            <a:endParaRPr lang="nl-NL"/>
          </a:p>
        </p:txBody>
      </p:sp>
    </p:spTree>
    <p:extLst>
      <p:ext uri="{BB962C8B-B14F-4D97-AF65-F5344CB8AC3E}">
        <p14:creationId xmlns:p14="http://schemas.microsoft.com/office/powerpoint/2010/main" val="23275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11</a:t>
            </a:fld>
            <a:endParaRPr lang="nl-NL"/>
          </a:p>
        </p:txBody>
      </p:sp>
    </p:spTree>
    <p:extLst>
      <p:ext uri="{BB962C8B-B14F-4D97-AF65-F5344CB8AC3E}">
        <p14:creationId xmlns:p14="http://schemas.microsoft.com/office/powerpoint/2010/main" val="219883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12</a:t>
            </a:fld>
            <a:endParaRPr lang="nl-NL"/>
          </a:p>
        </p:txBody>
      </p:sp>
    </p:spTree>
    <p:extLst>
      <p:ext uri="{BB962C8B-B14F-4D97-AF65-F5344CB8AC3E}">
        <p14:creationId xmlns:p14="http://schemas.microsoft.com/office/powerpoint/2010/main" val="124416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2</a:t>
            </a:fld>
            <a:endParaRPr lang="nl-NL"/>
          </a:p>
        </p:txBody>
      </p:sp>
    </p:spTree>
    <p:extLst>
      <p:ext uri="{BB962C8B-B14F-4D97-AF65-F5344CB8AC3E}">
        <p14:creationId xmlns:p14="http://schemas.microsoft.com/office/powerpoint/2010/main" val="253768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3</a:t>
            </a:fld>
            <a:endParaRPr lang="nl-NL"/>
          </a:p>
        </p:txBody>
      </p:sp>
    </p:spTree>
    <p:extLst>
      <p:ext uri="{BB962C8B-B14F-4D97-AF65-F5344CB8AC3E}">
        <p14:creationId xmlns:p14="http://schemas.microsoft.com/office/powerpoint/2010/main" val="6181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4</a:t>
            </a:fld>
            <a:endParaRPr lang="nl-NL"/>
          </a:p>
        </p:txBody>
      </p:sp>
    </p:spTree>
    <p:extLst>
      <p:ext uri="{BB962C8B-B14F-4D97-AF65-F5344CB8AC3E}">
        <p14:creationId xmlns:p14="http://schemas.microsoft.com/office/powerpoint/2010/main" val="278862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r>
              <a:rPr lang="en-GB" altLang="nl-NL"/>
              <a:t>Implementatie NIB2-richtlijn</a:t>
            </a:r>
            <a:endParaRPr lang="en-GB" altLang="nl-NL" dirty="0"/>
          </a:p>
        </p:txBody>
      </p:sp>
      <p:sp>
        <p:nvSpPr>
          <p:cNvPr id="5" name="Tijdelijke aanduiding voor datum 4"/>
          <p:cNvSpPr>
            <a:spLocks noGrp="1"/>
          </p:cNvSpPr>
          <p:nvPr>
            <p:ph type="dt" idx="1"/>
          </p:nvPr>
        </p:nvSpPr>
        <p:spPr/>
        <p:txBody>
          <a:bodyPr/>
          <a:lstStyle/>
          <a:p>
            <a:r>
              <a:rPr lang="en-GB" altLang="nl-NL"/>
              <a:t>21 maart 2023</a:t>
            </a:r>
            <a:endParaRPr lang="en-GB" altLang="nl-NL" dirty="0"/>
          </a:p>
        </p:txBody>
      </p:sp>
      <p:sp>
        <p:nvSpPr>
          <p:cNvPr id="6" name="Tijdelijke aanduiding voor voettekst 5"/>
          <p:cNvSpPr>
            <a:spLocks noGrp="1"/>
          </p:cNvSpPr>
          <p:nvPr>
            <p:ph type="ftr" sz="quarter" idx="4"/>
          </p:nvPr>
        </p:nvSpPr>
        <p:spPr/>
        <p:txBody>
          <a:bodyPr/>
          <a:lstStyle/>
          <a:p>
            <a:r>
              <a:rPr lang="en-GB" altLang="nl-NL"/>
              <a:t>Implementatie NIB2-richtlijn</a:t>
            </a:r>
            <a:endParaRPr lang="en-GB" altLang="nl-NL" dirty="0"/>
          </a:p>
        </p:txBody>
      </p:sp>
      <p:sp>
        <p:nvSpPr>
          <p:cNvPr id="7" name="Tijdelijke aanduiding voor dianummer 6"/>
          <p:cNvSpPr>
            <a:spLocks noGrp="1"/>
          </p:cNvSpPr>
          <p:nvPr>
            <p:ph type="sldNum" sz="quarter" idx="5"/>
          </p:nvPr>
        </p:nvSpPr>
        <p:spPr/>
        <p:txBody>
          <a:bodyPr/>
          <a:lstStyle/>
          <a:p>
            <a:fld id="{CB23A63C-561F-4E0A-89ED-BED38469BC02}" type="slidenum">
              <a:rPr lang="en-GB" altLang="nl-NL" smtClean="0"/>
              <a:pPr/>
              <a:t>5</a:t>
            </a:fld>
            <a:endParaRPr lang="en-GB" altLang="nl-NL" dirty="0"/>
          </a:p>
        </p:txBody>
      </p:sp>
    </p:spTree>
    <p:extLst>
      <p:ext uri="{BB962C8B-B14F-4D97-AF65-F5344CB8AC3E}">
        <p14:creationId xmlns:p14="http://schemas.microsoft.com/office/powerpoint/2010/main" val="149748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7</a:t>
            </a:fld>
            <a:endParaRPr lang="nl-NL"/>
          </a:p>
        </p:txBody>
      </p:sp>
    </p:spTree>
    <p:extLst>
      <p:ext uri="{BB962C8B-B14F-4D97-AF65-F5344CB8AC3E}">
        <p14:creationId xmlns:p14="http://schemas.microsoft.com/office/powerpoint/2010/main" val="30066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r>
              <a:rPr lang="en-GB" altLang="nl-NL"/>
              <a:t>Implementatie NIB2-richtlijn</a:t>
            </a:r>
            <a:endParaRPr lang="en-GB" altLang="nl-NL" dirty="0"/>
          </a:p>
        </p:txBody>
      </p:sp>
      <p:sp>
        <p:nvSpPr>
          <p:cNvPr id="5" name="Tijdelijke aanduiding voor datum 4"/>
          <p:cNvSpPr>
            <a:spLocks noGrp="1"/>
          </p:cNvSpPr>
          <p:nvPr>
            <p:ph type="dt" idx="1"/>
          </p:nvPr>
        </p:nvSpPr>
        <p:spPr/>
        <p:txBody>
          <a:bodyPr/>
          <a:lstStyle/>
          <a:p>
            <a:r>
              <a:rPr lang="en-GB" altLang="nl-NL"/>
              <a:t>21 maart 2023</a:t>
            </a:r>
            <a:endParaRPr lang="en-GB" altLang="nl-NL" dirty="0"/>
          </a:p>
        </p:txBody>
      </p:sp>
      <p:sp>
        <p:nvSpPr>
          <p:cNvPr id="6" name="Tijdelijke aanduiding voor voettekst 5"/>
          <p:cNvSpPr>
            <a:spLocks noGrp="1"/>
          </p:cNvSpPr>
          <p:nvPr>
            <p:ph type="ftr" sz="quarter" idx="4"/>
          </p:nvPr>
        </p:nvSpPr>
        <p:spPr/>
        <p:txBody>
          <a:bodyPr/>
          <a:lstStyle/>
          <a:p>
            <a:r>
              <a:rPr lang="en-GB" altLang="nl-NL"/>
              <a:t>Implementatie NIB2-richtlijn</a:t>
            </a:r>
            <a:endParaRPr lang="en-GB" altLang="nl-NL" dirty="0"/>
          </a:p>
        </p:txBody>
      </p:sp>
      <p:sp>
        <p:nvSpPr>
          <p:cNvPr id="7" name="Tijdelijke aanduiding voor dianummer 6"/>
          <p:cNvSpPr>
            <a:spLocks noGrp="1"/>
          </p:cNvSpPr>
          <p:nvPr>
            <p:ph type="sldNum" sz="quarter" idx="5"/>
          </p:nvPr>
        </p:nvSpPr>
        <p:spPr/>
        <p:txBody>
          <a:bodyPr/>
          <a:lstStyle/>
          <a:p>
            <a:fld id="{CB23A63C-561F-4E0A-89ED-BED38469BC02}" type="slidenum">
              <a:rPr lang="en-GB" altLang="nl-NL" smtClean="0"/>
              <a:pPr/>
              <a:t>8</a:t>
            </a:fld>
            <a:endParaRPr lang="en-GB" altLang="nl-NL" dirty="0"/>
          </a:p>
        </p:txBody>
      </p:sp>
    </p:spTree>
    <p:extLst>
      <p:ext uri="{BB962C8B-B14F-4D97-AF65-F5344CB8AC3E}">
        <p14:creationId xmlns:p14="http://schemas.microsoft.com/office/powerpoint/2010/main" val="213145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9</a:t>
            </a:fld>
            <a:endParaRPr lang="nl-NL"/>
          </a:p>
        </p:txBody>
      </p:sp>
    </p:spTree>
    <p:extLst>
      <p:ext uri="{BB962C8B-B14F-4D97-AF65-F5344CB8AC3E}">
        <p14:creationId xmlns:p14="http://schemas.microsoft.com/office/powerpoint/2010/main" val="192824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10</a:t>
            </a:fld>
            <a:endParaRPr lang="nl-NL"/>
          </a:p>
        </p:txBody>
      </p:sp>
    </p:spTree>
    <p:extLst>
      <p:ext uri="{BB962C8B-B14F-4D97-AF65-F5344CB8AC3E}">
        <p14:creationId xmlns:p14="http://schemas.microsoft.com/office/powerpoint/2010/main" val="15350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40ADD497-B790-6646-B0B3-65D9752D93A0}" type="datetime4">
              <a:rPr lang="nl-NL" smtClean="0"/>
              <a:pPr/>
              <a:t>13 mei 2025</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2"/>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72F04F7E-F18F-AC4D-9FC1-FED97E5AA29F}"/>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bg1"/>
                </a:solidFill>
              </a:defRPr>
            </a:lvl1pPr>
          </a:lstStyle>
          <a:p>
            <a:r>
              <a:rPr lang="nl-NL"/>
              <a:t>Klik om stijl te bewerken</a:t>
            </a:r>
            <a:endParaRPr lang="en-US" dirty="0"/>
          </a:p>
        </p:txBody>
      </p:sp>
      <p:sp>
        <p:nvSpPr>
          <p:cNvPr id="10" name="Subtitle 2">
            <a:extLst>
              <a:ext uri="{FF2B5EF4-FFF2-40B4-BE49-F238E27FC236}">
                <a16:creationId xmlns:a16="http://schemas.microsoft.com/office/drawing/2014/main" id="{61D74FB1-AF93-5046-B243-54428312B3B4}"/>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140065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de tekst te bewerken</a:t>
            </a:r>
          </a:p>
        </p:txBody>
      </p:sp>
      <p:sp>
        <p:nvSpPr>
          <p:cNvPr id="7" name="Date Placeholder 6"/>
          <p:cNvSpPr>
            <a:spLocks noGrp="1"/>
          </p:cNvSpPr>
          <p:nvPr>
            <p:ph type="dt" sz="half" idx="10"/>
          </p:nvPr>
        </p:nvSpPr>
        <p:spPr/>
        <p:txBody>
          <a:bodyPr/>
          <a:lstStyle/>
          <a:p>
            <a:fld id="{DF5F3FBC-26C9-F741-82E9-C379C2A72FB1}" type="datetime4">
              <a:rPr lang="nl-NL" smtClean="0"/>
              <a:t>13 mei 2025</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de tekst te bewerken</a:t>
            </a:r>
          </a:p>
        </p:txBody>
      </p:sp>
    </p:spTree>
    <p:extLst>
      <p:ext uri="{BB962C8B-B14F-4D97-AF65-F5344CB8AC3E}">
        <p14:creationId xmlns:p14="http://schemas.microsoft.com/office/powerpoint/2010/main" val="147389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427F158D-E3C5-2048-8947-46DF2682094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8EF4773B-E002-0347-9E00-CDF8164E4FDC}"/>
              </a:ext>
            </a:extLst>
          </p:cNvPr>
          <p:cNvSpPr>
            <a:spLocks noGrp="1"/>
          </p:cNvSpPr>
          <p:nvPr>
            <p:ph type="body" sz="half" idx="2"/>
          </p:nvPr>
        </p:nvSpPr>
        <p:spPr>
          <a:xfrm>
            <a:off x="719996" y="1656000"/>
            <a:ext cx="3096000" cy="2951999"/>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0" name="Text Placeholder 3">
            <a:extLst>
              <a:ext uri="{FF2B5EF4-FFF2-40B4-BE49-F238E27FC236}">
                <a16:creationId xmlns:a16="http://schemas.microsoft.com/office/drawing/2014/main" id="{0748BA84-C33A-A042-912F-611D92D507D0}"/>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152526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5" name="Vrije vorm 14">
            <a:extLst>
              <a:ext uri="{FF2B5EF4-FFF2-40B4-BE49-F238E27FC236}">
                <a16:creationId xmlns:a16="http://schemas.microsoft.com/office/drawing/2014/main" id="{B1F4FA5B-E497-2642-BED5-3A0A7031A26D}"/>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10" name="Text Placeholder 3">
            <a:extLst>
              <a:ext uri="{FF2B5EF4-FFF2-40B4-BE49-F238E27FC236}">
                <a16:creationId xmlns:a16="http://schemas.microsoft.com/office/drawing/2014/main" id="{6ACC3963-9588-6A42-8AB4-A14CC662B009}"/>
              </a:ext>
            </a:extLst>
          </p:cNvPr>
          <p:cNvSpPr>
            <a:spLocks noGrp="1"/>
          </p:cNvSpPr>
          <p:nvPr>
            <p:ph type="body" sz="half" idx="2"/>
          </p:nvPr>
        </p:nvSpPr>
        <p:spPr>
          <a:xfrm>
            <a:off x="719996" y="1656000"/>
            <a:ext cx="3096000" cy="2951999"/>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1" name="Text Placeholder 3">
            <a:extLst>
              <a:ext uri="{FF2B5EF4-FFF2-40B4-BE49-F238E27FC236}">
                <a16:creationId xmlns:a16="http://schemas.microsoft.com/office/drawing/2014/main" id="{77457137-B10F-2B43-8A15-1B4C8AA1B101}"/>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24214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5" name="Vrije vorm 14">
            <a:extLst>
              <a:ext uri="{FF2B5EF4-FFF2-40B4-BE49-F238E27FC236}">
                <a16:creationId xmlns:a16="http://schemas.microsoft.com/office/drawing/2014/main" id="{E7D15197-E6D8-4D46-97D4-AC636CA495EF}"/>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a:t>Klik om stijl te bewerken</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5F583914-FB42-5344-A1EB-EE1A95AAD0F5}" type="datetime4">
              <a:rPr lang="nl-NL" smtClean="0"/>
              <a:pPr/>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10" name="Text Placeholder 3">
            <a:extLst>
              <a:ext uri="{FF2B5EF4-FFF2-40B4-BE49-F238E27FC236}">
                <a16:creationId xmlns:a16="http://schemas.microsoft.com/office/drawing/2014/main" id="{07A7DC2A-C756-0948-8B2F-E1E7F2D43BA3}"/>
              </a:ext>
            </a:extLst>
          </p:cNvPr>
          <p:cNvSpPr>
            <a:spLocks noGrp="1"/>
          </p:cNvSpPr>
          <p:nvPr>
            <p:ph type="body" sz="half" idx="2"/>
          </p:nvPr>
        </p:nvSpPr>
        <p:spPr>
          <a:xfrm>
            <a:off x="719996" y="1656000"/>
            <a:ext cx="3096000" cy="2951999"/>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1" name="Text Placeholder 3">
            <a:extLst>
              <a:ext uri="{FF2B5EF4-FFF2-40B4-BE49-F238E27FC236}">
                <a16:creationId xmlns:a16="http://schemas.microsoft.com/office/drawing/2014/main" id="{7E129C27-8A04-AC4B-84B3-C2E4672497D1}"/>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26070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9BF10B72-8B43-144C-90A1-7955E56D624F}"/>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5327991" y="1656000"/>
            <a:ext cx="3096000" cy="2951999"/>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78706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4B6EE84E-A45E-674B-AD12-A5C2544FC93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dirty="0"/>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009543C0-73B1-0642-A350-CCDB2815547B}"/>
              </a:ext>
            </a:extLst>
          </p:cNvPr>
          <p:cNvSpPr>
            <a:spLocks noGrp="1"/>
          </p:cNvSpPr>
          <p:nvPr>
            <p:ph type="body" sz="half" idx="2"/>
          </p:nvPr>
        </p:nvSpPr>
        <p:spPr>
          <a:xfrm>
            <a:off x="5327991" y="1656000"/>
            <a:ext cx="3096000" cy="2951999"/>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4" name="Text Placeholder 3">
            <a:extLst>
              <a:ext uri="{FF2B5EF4-FFF2-40B4-BE49-F238E27FC236}">
                <a16:creationId xmlns:a16="http://schemas.microsoft.com/office/drawing/2014/main" id="{3E6C3C8C-0568-794A-806B-6747596AC2F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9570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5" name="Vrije vorm 14">
            <a:extLst>
              <a:ext uri="{FF2B5EF4-FFF2-40B4-BE49-F238E27FC236}">
                <a16:creationId xmlns:a16="http://schemas.microsoft.com/office/drawing/2014/main" id="{C06382F5-0D5A-664D-8FB2-F36F4AC0D9F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8739DC4D-F9FB-5A4F-88E9-4950FDEE70E7}"/>
              </a:ext>
            </a:extLst>
          </p:cNvPr>
          <p:cNvSpPr>
            <a:spLocks noGrp="1"/>
          </p:cNvSpPr>
          <p:nvPr>
            <p:ph type="body" sz="half" idx="2"/>
          </p:nvPr>
        </p:nvSpPr>
        <p:spPr>
          <a:xfrm>
            <a:off x="5327991" y="1656000"/>
            <a:ext cx="3096000" cy="2951999"/>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2" name="Text Placeholder 3">
            <a:extLst>
              <a:ext uri="{FF2B5EF4-FFF2-40B4-BE49-F238E27FC236}">
                <a16:creationId xmlns:a16="http://schemas.microsoft.com/office/drawing/2014/main" id="{7D08273E-77D4-3F45-A363-EEF7AA05F362}"/>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976217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935313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221394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BE92A0-EE28-164E-8842-ED9D6A0E05C2}"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5140E7B3-321F-C04F-B8C4-2C3106CDE3DA}"/>
              </a:ext>
            </a:extLst>
          </p:cNvPr>
          <p:cNvSpPr/>
          <p:nvPr userDrawn="1"/>
        </p:nvSpPr>
        <p:spPr>
          <a:xfrm>
            <a:off x="0" y="864000"/>
            <a:ext cx="72000" cy="35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3FB2C2F6-2797-124C-9DF6-9A8C908E6952}"/>
              </a:ext>
            </a:extLst>
          </p:cNvPr>
          <p:cNvSpPr>
            <a:spLocks noGrp="1"/>
          </p:cNvSpPr>
          <p:nvPr>
            <p:ph type="ctrTitle"/>
          </p:nvPr>
        </p:nvSpPr>
        <p:spPr>
          <a:xfrm>
            <a:off x="720000" y="828000"/>
            <a:ext cx="5903999" cy="1620000"/>
          </a:xfrm>
        </p:spPr>
        <p:txBody>
          <a:bodyPr anchor="b" anchorCtr="0"/>
          <a:lstStyle>
            <a:lvl1pPr algn="l">
              <a:defRPr sz="3200">
                <a:solidFill>
                  <a:schemeClr val="bg1"/>
                </a:solidFill>
              </a:defRPr>
            </a:lvl1pPr>
          </a:lstStyle>
          <a:p>
            <a:r>
              <a:rPr lang="nl-NL"/>
              <a:t>Klik om stijl te bewerken</a:t>
            </a:r>
            <a:endParaRPr lang="en-US" dirty="0"/>
          </a:p>
        </p:txBody>
      </p:sp>
      <p:sp>
        <p:nvSpPr>
          <p:cNvPr id="9" name="Subtitle 2">
            <a:extLst>
              <a:ext uri="{FF2B5EF4-FFF2-40B4-BE49-F238E27FC236}">
                <a16:creationId xmlns:a16="http://schemas.microsoft.com/office/drawing/2014/main" id="{A5F61B35-8EE9-1D4E-A602-B0E7DA814864}"/>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70372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1 logo wit">
    <p:bg>
      <p:bgPr>
        <a:solidFill>
          <a:schemeClr val="accent3"/>
        </a:soli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90D7197A-ED0C-DA49-B3B7-3673C11080A9}"/>
              </a:ext>
            </a:extLst>
          </p:cNvPr>
          <p:cNvPicPr>
            <a:picLocks noChangeAspect="1"/>
          </p:cNvPicPr>
          <p:nvPr userDrawn="1"/>
        </p:nvPicPr>
        <p:blipFill>
          <a:blip r:embed="rId2"/>
          <a:srcRect/>
          <a:stretch/>
        </p:blipFill>
        <p:spPr>
          <a:xfrm>
            <a:off x="4320000" y="460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40ADD497-B790-6646-B0B3-65D9752D93A0}" type="datetime4">
              <a:rPr lang="nl-NL" smtClean="0"/>
              <a:pPr/>
              <a:t>13 mei 2025</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4EC26A2E-1DB2-144B-AFF4-CAC924A02C42}"/>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2"/>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AE0CCA8D-F26B-7946-A6C2-08305574C6A3}"/>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bg1"/>
                </a:solidFill>
              </a:defRPr>
            </a:lvl1pPr>
          </a:lstStyle>
          <a:p>
            <a:r>
              <a:rPr lang="nl-NL"/>
              <a:t>Klik om stijl te bewerken</a:t>
            </a:r>
            <a:endParaRPr lang="en-US" dirty="0"/>
          </a:p>
        </p:txBody>
      </p:sp>
      <p:sp>
        <p:nvSpPr>
          <p:cNvPr id="11" name="Subtitle 2">
            <a:extLst>
              <a:ext uri="{FF2B5EF4-FFF2-40B4-BE49-F238E27FC236}">
                <a16:creationId xmlns:a16="http://schemas.microsoft.com/office/drawing/2014/main" id="{9A3FA569-5F01-B746-B571-F3295CCDBE26}"/>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229335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929926B-3126-E446-9C4D-3CDD5194BF3F}" type="datetime4">
              <a:rPr lang="nl-NL" smtClean="0"/>
              <a:t>13 mei 2025</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13 mei 2025</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9204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2069208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rie afbeeldinge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63998" y="933750"/>
            <a:ext cx="3780001" cy="1674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2F8C1725-7FDE-E648-873F-2DA53C1F2BA1}"/>
              </a:ext>
            </a:extLst>
          </p:cNvPr>
          <p:cNvSpPr>
            <a:spLocks noGrp="1"/>
          </p:cNvSpPr>
          <p:nvPr>
            <p:ph type="body" sz="half" idx="2"/>
          </p:nvPr>
        </p:nvSpPr>
        <p:spPr>
          <a:xfrm>
            <a:off x="720001" y="2232000"/>
            <a:ext cx="2303999" cy="2160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1" name="Title 1">
            <a:extLst>
              <a:ext uri="{FF2B5EF4-FFF2-40B4-BE49-F238E27FC236}">
                <a16:creationId xmlns:a16="http://schemas.microsoft.com/office/drawing/2014/main" id="{AD08C67B-5872-E64C-930C-D0B18239B3CB}"/>
              </a:ext>
            </a:extLst>
          </p:cNvPr>
          <p:cNvSpPr>
            <a:spLocks noGrp="1"/>
          </p:cNvSpPr>
          <p:nvPr>
            <p:ph type="title"/>
          </p:nvPr>
        </p:nvSpPr>
        <p:spPr>
          <a:xfrm>
            <a:off x="720000" y="1007998"/>
            <a:ext cx="2304000" cy="1008000"/>
          </a:xfrm>
        </p:spPr>
        <p:txBody>
          <a:bodyPr anchor="t" anchorCtr="0"/>
          <a:lstStyle>
            <a:lvl1pPr>
              <a:defRPr sz="2400"/>
            </a:lvl1pPr>
          </a:lstStyle>
          <a:p>
            <a:r>
              <a:rPr lang="nl-NL"/>
              <a:t>Klik om stijl te bewerken</a:t>
            </a:r>
            <a:endParaRPr lang="en-US" dirty="0"/>
          </a:p>
        </p:txBody>
      </p:sp>
      <p:sp>
        <p:nvSpPr>
          <p:cNvPr id="12" name="Picture Placeholder 2">
            <a:extLst>
              <a:ext uri="{FF2B5EF4-FFF2-40B4-BE49-F238E27FC236}">
                <a16:creationId xmlns:a16="http://schemas.microsoft.com/office/drawing/2014/main" id="{286B9216-B754-B341-8F28-D3295C76319E}"/>
              </a:ext>
            </a:extLst>
          </p:cNvPr>
          <p:cNvSpPr>
            <a:spLocks noGrp="1"/>
          </p:cNvSpPr>
          <p:nvPr>
            <p:ph type="pic" idx="15"/>
          </p:nvPr>
        </p:nvSpPr>
        <p:spPr>
          <a:xfrm>
            <a:off x="3240000" y="936000"/>
            <a:ext cx="2016000" cy="3456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5" name="Picture Placeholder 2">
            <a:extLst>
              <a:ext uri="{FF2B5EF4-FFF2-40B4-BE49-F238E27FC236}">
                <a16:creationId xmlns:a16="http://schemas.microsoft.com/office/drawing/2014/main" id="{B6059CEA-9C06-E044-9F99-FE66F48BCC32}"/>
              </a:ext>
            </a:extLst>
          </p:cNvPr>
          <p:cNvSpPr>
            <a:spLocks noGrp="1"/>
          </p:cNvSpPr>
          <p:nvPr>
            <p:ph type="pic" idx="16"/>
          </p:nvPr>
        </p:nvSpPr>
        <p:spPr>
          <a:xfrm>
            <a:off x="5363999" y="2701704"/>
            <a:ext cx="3060000" cy="1674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3235793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936000"/>
            <a:ext cx="2937600" cy="1764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120000" y="2232000"/>
            <a:ext cx="2303999" cy="2376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008000"/>
          </a:xfrm>
        </p:spPr>
        <p:txBody>
          <a:bodyPr anchor="t" anchorCtr="0"/>
          <a:lstStyle>
            <a:lvl1pPr>
              <a:defRPr sz="2400"/>
            </a:lvl1pPr>
          </a:lstStyle>
          <a:p>
            <a:r>
              <a:rPr lang="nl-NL"/>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936000"/>
            <a:ext cx="2934000" cy="1764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407951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936000"/>
            <a:ext cx="5184000" cy="3456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17CDA3E8-A0D4-2B43-AC93-2BF11C5A8976}"/>
              </a:ext>
            </a:extLst>
          </p:cNvPr>
          <p:cNvSpPr>
            <a:spLocks noGrp="1"/>
          </p:cNvSpPr>
          <p:nvPr>
            <p:ph type="body" sz="half" idx="2"/>
          </p:nvPr>
        </p:nvSpPr>
        <p:spPr>
          <a:xfrm>
            <a:off x="720001" y="2232000"/>
            <a:ext cx="2303999" cy="2160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2" name="Title 1">
            <a:extLst>
              <a:ext uri="{FF2B5EF4-FFF2-40B4-BE49-F238E27FC236}">
                <a16:creationId xmlns:a16="http://schemas.microsoft.com/office/drawing/2014/main" id="{799F4178-2472-154C-AFA8-AB6F76693576}"/>
              </a:ext>
            </a:extLst>
          </p:cNvPr>
          <p:cNvSpPr>
            <a:spLocks noGrp="1"/>
          </p:cNvSpPr>
          <p:nvPr>
            <p:ph type="title"/>
          </p:nvPr>
        </p:nvSpPr>
        <p:spPr>
          <a:xfrm>
            <a:off x="720000" y="1007998"/>
            <a:ext cx="2304000" cy="1008000"/>
          </a:xfrm>
        </p:spPr>
        <p:txBody>
          <a:bodyPr anchor="t" anchorCtr="0"/>
          <a:lstStyle>
            <a:lvl1pPr>
              <a:defRPr sz="2400"/>
            </a:lvl1pPr>
          </a:lstStyle>
          <a:p>
            <a:r>
              <a:rPr lang="nl-NL"/>
              <a:t>Klik om stijl te bewerken</a:t>
            </a:r>
            <a:endParaRPr lang="en-US" dirty="0"/>
          </a:p>
        </p:txBody>
      </p:sp>
    </p:spTree>
    <p:extLst>
      <p:ext uri="{BB962C8B-B14F-4D97-AF65-F5344CB8AC3E}">
        <p14:creationId xmlns:p14="http://schemas.microsoft.com/office/powerpoint/2010/main" val="12855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A4098B8A-E98A-8947-8780-BD1CE637B31D}"/>
              </a:ext>
            </a:extLst>
          </p:cNvPr>
          <p:cNvSpPr>
            <a:spLocks noGrp="1"/>
          </p:cNvSpPr>
          <p:nvPr>
            <p:ph type="pic" idx="1"/>
          </p:nvPr>
        </p:nvSpPr>
        <p:spPr>
          <a:xfrm>
            <a:off x="3240000" y="936000"/>
            <a:ext cx="5184000" cy="3456000"/>
          </a:xfrm>
          <a:custGeom>
            <a:avLst/>
            <a:gdLst>
              <a:gd name="connsiteX0" fmla="*/ 0 w 5184000"/>
              <a:gd name="connsiteY0" fmla="*/ 0 h 3456000"/>
              <a:gd name="connsiteX1" fmla="*/ 5184000 w 5184000"/>
              <a:gd name="connsiteY1" fmla="*/ 0 h 3456000"/>
              <a:gd name="connsiteX2" fmla="*/ 5184000 w 5184000"/>
              <a:gd name="connsiteY2" fmla="*/ 1800000 h 3456000"/>
              <a:gd name="connsiteX3" fmla="*/ 2916000 w 5184000"/>
              <a:gd name="connsiteY3" fmla="*/ 1800000 h 3456000"/>
              <a:gd name="connsiteX4" fmla="*/ 2916000 w 5184000"/>
              <a:gd name="connsiteY4" fmla="*/ 3456000 h 3456000"/>
              <a:gd name="connsiteX5" fmla="*/ 0 w 5184000"/>
              <a:gd name="connsiteY5" fmla="*/ 345600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000" h="3456000">
                <a:moveTo>
                  <a:pt x="0" y="0"/>
                </a:moveTo>
                <a:lnTo>
                  <a:pt x="5184000" y="0"/>
                </a:lnTo>
                <a:lnTo>
                  <a:pt x="5184000" y="1800000"/>
                </a:lnTo>
                <a:lnTo>
                  <a:pt x="2916000" y="1800000"/>
                </a:lnTo>
                <a:lnTo>
                  <a:pt x="2916000" y="3456000"/>
                </a:lnTo>
                <a:lnTo>
                  <a:pt x="0" y="3456000"/>
                </a:lnTo>
                <a:close/>
              </a:path>
            </a:pathLst>
          </a:custGeom>
          <a:solidFill>
            <a:schemeClr val="bg1">
              <a:lumMod val="85000"/>
            </a:schemeClr>
          </a:solidFill>
        </p:spPr>
        <p:txBody>
          <a:bodyPr wrap="square" lIns="360000" tIns="360000" rIns="360000" anchor="t">
            <a:noAutofit/>
          </a:bodyPr>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17CDA3E8-A0D4-2B43-AC93-2BF11C5A8976}"/>
              </a:ext>
            </a:extLst>
          </p:cNvPr>
          <p:cNvSpPr>
            <a:spLocks noGrp="1"/>
          </p:cNvSpPr>
          <p:nvPr>
            <p:ph type="body" sz="half" idx="2"/>
          </p:nvPr>
        </p:nvSpPr>
        <p:spPr>
          <a:xfrm>
            <a:off x="720001" y="2232000"/>
            <a:ext cx="2303999" cy="2160000"/>
          </a:xfrm>
        </p:spPr>
        <p:txBody>
          <a:bodyPr/>
          <a:lstStyle>
            <a:lvl1pPr marL="0" indent="0">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2" name="Title 1">
            <a:extLst>
              <a:ext uri="{FF2B5EF4-FFF2-40B4-BE49-F238E27FC236}">
                <a16:creationId xmlns:a16="http://schemas.microsoft.com/office/drawing/2014/main" id="{799F4178-2472-154C-AFA8-AB6F76693576}"/>
              </a:ext>
            </a:extLst>
          </p:cNvPr>
          <p:cNvSpPr>
            <a:spLocks noGrp="1"/>
          </p:cNvSpPr>
          <p:nvPr>
            <p:ph type="title"/>
          </p:nvPr>
        </p:nvSpPr>
        <p:spPr>
          <a:xfrm>
            <a:off x="720000" y="1007998"/>
            <a:ext cx="2304000" cy="1008000"/>
          </a:xfrm>
        </p:spPr>
        <p:txBody>
          <a:bodyPr anchor="t" anchorCtr="0"/>
          <a:lstStyle>
            <a:lvl1pPr>
              <a:defRPr sz="2400"/>
            </a:lvl1pPr>
          </a:lstStyle>
          <a:p>
            <a:r>
              <a:rPr lang="nl-NL"/>
              <a:t>Klik om stijl te bewerken</a:t>
            </a:r>
            <a:endParaRPr lang="en-US" dirty="0"/>
          </a:p>
        </p:txBody>
      </p:sp>
      <p:sp>
        <p:nvSpPr>
          <p:cNvPr id="10" name="Picture Placeholder 2">
            <a:extLst>
              <a:ext uri="{FF2B5EF4-FFF2-40B4-BE49-F238E27FC236}">
                <a16:creationId xmlns:a16="http://schemas.microsoft.com/office/drawing/2014/main" id="{3E282E3A-FAD0-7244-B3F1-1793408197D0}"/>
              </a:ext>
            </a:extLst>
          </p:cNvPr>
          <p:cNvSpPr>
            <a:spLocks noGrp="1"/>
          </p:cNvSpPr>
          <p:nvPr>
            <p:ph type="pic" idx="13"/>
          </p:nvPr>
        </p:nvSpPr>
        <p:spPr>
          <a:xfrm>
            <a:off x="6264000" y="2844000"/>
            <a:ext cx="2880000" cy="154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813809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991CBD7-0390-BD40-9911-EC06724E18F0}"/>
              </a:ext>
            </a:extLst>
          </p:cNvPr>
          <p:cNvSpPr>
            <a:spLocks noGrp="1" noChangeAspect="1"/>
          </p:cNvSpPr>
          <p:nvPr>
            <p:ph type="pic" idx="1"/>
          </p:nvPr>
        </p:nvSpPr>
        <p:spPr>
          <a:xfrm>
            <a:off x="4572000" y="0"/>
            <a:ext cx="4572000" cy="5143500"/>
          </a:xfrm>
          <a:custGeom>
            <a:avLst/>
            <a:gdLst>
              <a:gd name="connsiteX0" fmla="*/ 0 w 4572000"/>
              <a:gd name="connsiteY0" fmla="*/ 0 h 5143500"/>
              <a:gd name="connsiteX1" fmla="*/ 180000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900000 h 5143500"/>
              <a:gd name="connsiteX7" fmla="*/ 0 w 4572000"/>
              <a:gd name="connsiteY7" fmla="*/ 54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0" y="0"/>
                </a:lnTo>
                <a:lnTo>
                  <a:pt x="900000" y="0"/>
                </a:lnTo>
                <a:lnTo>
                  <a:pt x="4572000" y="0"/>
                </a:lnTo>
                <a:lnTo>
                  <a:pt x="4572000" y="5143500"/>
                </a:lnTo>
                <a:lnTo>
                  <a:pt x="0" y="5143500"/>
                </a:lnTo>
                <a:lnTo>
                  <a:pt x="0" y="900000"/>
                </a:lnTo>
                <a:lnTo>
                  <a:pt x="0" y="54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a:t>Klik om stijl te bewerken</a:t>
            </a:r>
            <a:endParaRPr lang="en-US" dirty="0"/>
          </a:p>
        </p:txBody>
      </p:sp>
    </p:spTree>
    <p:extLst>
      <p:ext uri="{BB962C8B-B14F-4D97-AF65-F5344CB8AC3E}">
        <p14:creationId xmlns:p14="http://schemas.microsoft.com/office/powerpoint/2010/main" val="263061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links met bijschrift">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2310623-543F-3E4D-98AD-64034D8548DC}"/>
              </a:ext>
            </a:extLst>
          </p:cNvPr>
          <p:cNvSpPr>
            <a:spLocks noGrp="1" noChangeAspect="1"/>
          </p:cNvSpPr>
          <p:nvPr>
            <p:ph type="pic" idx="13" hasCustomPrompt="1"/>
          </p:nvPr>
        </p:nvSpPr>
        <p:spPr>
          <a:xfrm>
            <a:off x="0" y="0"/>
            <a:ext cx="4572000" cy="51435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5039996"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5039999" y="576000"/>
            <a:ext cx="3384000" cy="864000"/>
          </a:xfrm>
        </p:spPr>
        <p:txBody>
          <a:bodyPr/>
          <a:lstStyle/>
          <a:p>
            <a:r>
              <a:rPr lang="nl-NL"/>
              <a:t>Klik om stijl te bewerken</a:t>
            </a:r>
            <a:endParaRPr lang="en-US" dirty="0"/>
          </a:p>
        </p:txBody>
      </p:sp>
    </p:spTree>
    <p:extLst>
      <p:ext uri="{BB962C8B-B14F-4D97-AF65-F5344CB8AC3E}">
        <p14:creationId xmlns:p14="http://schemas.microsoft.com/office/powerpoint/2010/main" val="1683162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2D947CC7-498B-B141-A548-6C7F39C7ABF7}"/>
              </a:ext>
            </a:extLst>
          </p:cNvPr>
          <p:cNvSpPr>
            <a:spLocks noGrp="1" noChangeAspect="1"/>
          </p:cNvSpPr>
          <p:nvPr>
            <p:ph type="pic" idx="1" hasCustomPrompt="1"/>
          </p:nvPr>
        </p:nvSpPr>
        <p:spPr>
          <a:xfrm>
            <a:off x="0" y="0"/>
            <a:ext cx="9144000" cy="5143500"/>
          </a:xfrm>
          <a:custGeom>
            <a:avLst/>
            <a:gdLst>
              <a:gd name="connsiteX0" fmla="*/ 0 w 9144000"/>
              <a:gd name="connsiteY0" fmla="*/ 0 h 5143500"/>
              <a:gd name="connsiteX1" fmla="*/ 4050000 w 9144000"/>
              <a:gd name="connsiteY1" fmla="*/ 0 h 5143500"/>
              <a:gd name="connsiteX2" fmla="*/ 4392000 w 9144000"/>
              <a:gd name="connsiteY2" fmla="*/ 0 h 5143500"/>
              <a:gd name="connsiteX3" fmla="*/ 4752000 w 9144000"/>
              <a:gd name="connsiteY3" fmla="*/ 0 h 5143500"/>
              <a:gd name="connsiteX4" fmla="*/ 495000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4050000" y="0"/>
                </a:lnTo>
                <a:lnTo>
                  <a:pt x="4392000" y="0"/>
                </a:lnTo>
                <a:lnTo>
                  <a:pt x="4752000" y="0"/>
                </a:lnTo>
                <a:lnTo>
                  <a:pt x="4950000" y="0"/>
                </a:lnTo>
                <a:lnTo>
                  <a:pt x="9144000" y="0"/>
                </a:lnTo>
                <a:lnTo>
                  <a:pt x="9144000" y="5143500"/>
                </a:lnTo>
                <a:lnTo>
                  <a:pt x="0" y="5143500"/>
                </a:lnTo>
                <a:close/>
              </a:path>
            </a:pathLst>
          </a:custGeom>
          <a:solidFill>
            <a:schemeClr val="bg1">
              <a:lumMod val="85000"/>
            </a:schemeClr>
          </a:solidFill>
        </p:spPr>
        <p:txBody>
          <a:bodyPr wrap="square" lIns="1800000" tIns="720000" rIns="180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Date Placeholder 1"/>
          <p:cNvSpPr>
            <a:spLocks noGrp="1"/>
          </p:cNvSpPr>
          <p:nvPr>
            <p:ph type="dt" sz="half" idx="10"/>
          </p:nvPr>
        </p:nvSpPr>
        <p:spPr/>
        <p:txBody>
          <a:bodyPr/>
          <a:lstStyle/>
          <a:p>
            <a:fld id="{CC636EFB-2533-F548-8285-37FF0865AA95}" type="datetime4">
              <a:rPr lang="nl-NL" smtClean="0"/>
              <a:t>13 mei 2025</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40ADD497-B790-6646-B0B3-65D9752D93A0}" type="datetime4">
              <a:rPr lang="nl-NL" smtClean="0"/>
              <a:pPr/>
              <a:t>13 mei 2025</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2"/>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03846B55-2033-3040-BD93-E3D10EC1D232}"/>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bg1"/>
                </a:solidFill>
              </a:defRPr>
            </a:lvl1pPr>
          </a:lstStyle>
          <a:p>
            <a:r>
              <a:rPr lang="nl-NL"/>
              <a:t>Klik om stijl te bewerken</a:t>
            </a:r>
            <a:endParaRPr lang="en-US" dirty="0"/>
          </a:p>
        </p:txBody>
      </p:sp>
      <p:sp>
        <p:nvSpPr>
          <p:cNvPr id="11" name="Subtitle 2">
            <a:extLst>
              <a:ext uri="{FF2B5EF4-FFF2-40B4-BE49-F238E27FC236}">
                <a16:creationId xmlns:a16="http://schemas.microsoft.com/office/drawing/2014/main" id="{17EF0533-6029-634A-8425-5ABF0BCAF2D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842524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sluiting met afbeelding">
    <p:spTree>
      <p:nvGrpSpPr>
        <p:cNvPr id="1" name=""/>
        <p:cNvGrpSpPr/>
        <p:nvPr/>
      </p:nvGrpSpPr>
      <p:grpSpPr>
        <a:xfrm>
          <a:off x="0" y="0"/>
          <a:ext cx="0" cy="0"/>
          <a:chOff x="0" y="0"/>
          <a:chExt cx="0" cy="0"/>
        </a:xfrm>
      </p:grpSpPr>
      <p:sp>
        <p:nvSpPr>
          <p:cNvPr id="22" name="Tijdelijke aanduiding voor afbeelding 21">
            <a:extLst>
              <a:ext uri="{FF2B5EF4-FFF2-40B4-BE49-F238E27FC236}">
                <a16:creationId xmlns:a16="http://schemas.microsoft.com/office/drawing/2014/main" id="{6C525E1C-8B3B-8D4E-95AF-18BC659AEADF}"/>
              </a:ext>
            </a:extLst>
          </p:cNvPr>
          <p:cNvSpPr>
            <a:spLocks noGrp="1" noChangeAspect="1"/>
          </p:cNvSpPr>
          <p:nvPr>
            <p:ph type="pic" idx="13" hasCustomPrompt="1"/>
          </p:nvPr>
        </p:nvSpPr>
        <p:spPr>
          <a:xfrm>
            <a:off x="0" y="0"/>
            <a:ext cx="4572000" cy="51435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dirty="0"/>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5328000" y="576000"/>
            <a:ext cx="3095999" cy="864000"/>
          </a:xfrm>
        </p:spPr>
        <p:txBody>
          <a:bodyPr/>
          <a:lstStyle/>
          <a:p>
            <a:r>
              <a:rPr lang="nl-NL"/>
              <a:t>Klik om stijl te bewerken</a:t>
            </a:r>
            <a:endParaRPr lang="en-US" dirty="0"/>
          </a:p>
        </p:txBody>
      </p:sp>
      <p:sp>
        <p:nvSpPr>
          <p:cNvPr id="12" name="Tijdelijke aanduiding voor afbeelding 3">
            <a:extLst>
              <a:ext uri="{FF2B5EF4-FFF2-40B4-BE49-F238E27FC236}">
                <a16:creationId xmlns:a16="http://schemas.microsoft.com/office/drawing/2014/main" id="{3E8B188B-0F23-BF4B-93B0-5D979CF7ABB1}"/>
              </a:ext>
            </a:extLst>
          </p:cNvPr>
          <p:cNvSpPr>
            <a:spLocks noGrp="1" noChangeAspect="1"/>
          </p:cNvSpPr>
          <p:nvPr>
            <p:ph type="pic" sz="quarter" idx="19"/>
          </p:nvPr>
        </p:nvSpPr>
        <p:spPr>
          <a:xfrm>
            <a:off x="5327399" y="2736400"/>
            <a:ext cx="360602" cy="3598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3" name="Tijdelijke aanduiding voor afbeelding 3">
            <a:extLst>
              <a:ext uri="{FF2B5EF4-FFF2-40B4-BE49-F238E27FC236}">
                <a16:creationId xmlns:a16="http://schemas.microsoft.com/office/drawing/2014/main" id="{4E788ED9-4E23-4741-B7B2-9B2E71643455}"/>
              </a:ext>
            </a:extLst>
          </p:cNvPr>
          <p:cNvSpPr>
            <a:spLocks noGrp="1" noChangeAspect="1"/>
          </p:cNvSpPr>
          <p:nvPr>
            <p:ph type="pic" sz="quarter" idx="20"/>
          </p:nvPr>
        </p:nvSpPr>
        <p:spPr>
          <a:xfrm>
            <a:off x="5327399" y="3240200"/>
            <a:ext cx="360602" cy="3598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4" name="Tijdelijke aanduiding voor afbeelding 3">
            <a:extLst>
              <a:ext uri="{FF2B5EF4-FFF2-40B4-BE49-F238E27FC236}">
                <a16:creationId xmlns:a16="http://schemas.microsoft.com/office/drawing/2014/main" id="{5FC47E37-325B-B646-BAF6-241FB2B23E41}"/>
              </a:ext>
            </a:extLst>
          </p:cNvPr>
          <p:cNvSpPr>
            <a:spLocks noGrp="1" noChangeAspect="1"/>
          </p:cNvSpPr>
          <p:nvPr>
            <p:ph type="pic" sz="quarter" idx="21"/>
          </p:nvPr>
        </p:nvSpPr>
        <p:spPr>
          <a:xfrm>
            <a:off x="5327399" y="3744000"/>
            <a:ext cx="360602" cy="3598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ext Placeholder 3">
            <a:extLst>
              <a:ext uri="{FF2B5EF4-FFF2-40B4-BE49-F238E27FC236}">
                <a16:creationId xmlns:a16="http://schemas.microsoft.com/office/drawing/2014/main" id="{E8AE5678-2D38-2548-9DC7-27A31B4A0881}"/>
              </a:ext>
            </a:extLst>
          </p:cNvPr>
          <p:cNvSpPr>
            <a:spLocks noGrp="1"/>
          </p:cNvSpPr>
          <p:nvPr>
            <p:ph type="body" sz="half" idx="2"/>
          </p:nvPr>
        </p:nvSpPr>
        <p:spPr>
          <a:xfrm>
            <a:off x="5328000" y="1584000"/>
            <a:ext cx="3095999" cy="57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8" name="Text Placeholder 3">
            <a:extLst>
              <a:ext uri="{FF2B5EF4-FFF2-40B4-BE49-F238E27FC236}">
                <a16:creationId xmlns:a16="http://schemas.microsoft.com/office/drawing/2014/main" id="{50E8EAA4-D7C1-8E45-B58B-FD95B01BB05A}"/>
              </a:ext>
            </a:extLst>
          </p:cNvPr>
          <p:cNvSpPr>
            <a:spLocks noGrp="1"/>
          </p:cNvSpPr>
          <p:nvPr>
            <p:ph type="body" sz="half" idx="14" hasCustomPrompt="1"/>
          </p:nvPr>
        </p:nvSpPr>
        <p:spPr>
          <a:xfrm>
            <a:off x="5811754" y="2808300"/>
            <a:ext cx="2612246" cy="21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 te bewerken</a:t>
            </a:r>
          </a:p>
          <a:p>
            <a:pPr lvl="0"/>
            <a:endParaRPr lang="nl-NL" dirty="0"/>
          </a:p>
        </p:txBody>
      </p:sp>
      <p:sp>
        <p:nvSpPr>
          <p:cNvPr id="19" name="Text Placeholder 3">
            <a:extLst>
              <a:ext uri="{FF2B5EF4-FFF2-40B4-BE49-F238E27FC236}">
                <a16:creationId xmlns:a16="http://schemas.microsoft.com/office/drawing/2014/main" id="{1A767851-A4A1-1442-8BEF-29F88BE3C995}"/>
              </a:ext>
            </a:extLst>
          </p:cNvPr>
          <p:cNvSpPr>
            <a:spLocks noGrp="1"/>
          </p:cNvSpPr>
          <p:nvPr>
            <p:ph type="body" sz="half" idx="22" hasCustomPrompt="1"/>
          </p:nvPr>
        </p:nvSpPr>
        <p:spPr>
          <a:xfrm>
            <a:off x="5811754" y="3312300"/>
            <a:ext cx="2612246" cy="21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 te bewerken</a:t>
            </a:r>
          </a:p>
          <a:p>
            <a:pPr lvl="0"/>
            <a:endParaRPr lang="nl-NL" dirty="0"/>
          </a:p>
        </p:txBody>
      </p:sp>
      <p:sp>
        <p:nvSpPr>
          <p:cNvPr id="20" name="Text Placeholder 3">
            <a:extLst>
              <a:ext uri="{FF2B5EF4-FFF2-40B4-BE49-F238E27FC236}">
                <a16:creationId xmlns:a16="http://schemas.microsoft.com/office/drawing/2014/main" id="{2D1997BD-C2BE-C848-8300-824157DAB005}"/>
              </a:ext>
            </a:extLst>
          </p:cNvPr>
          <p:cNvSpPr>
            <a:spLocks noGrp="1"/>
          </p:cNvSpPr>
          <p:nvPr>
            <p:ph type="body" sz="half" idx="23" hasCustomPrompt="1"/>
          </p:nvPr>
        </p:nvSpPr>
        <p:spPr>
          <a:xfrm>
            <a:off x="5811754" y="3816400"/>
            <a:ext cx="2612246" cy="21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 te bewerken</a:t>
            </a:r>
          </a:p>
          <a:p>
            <a:pPr lvl="0"/>
            <a:endParaRPr lang="nl-NL" dirty="0"/>
          </a:p>
        </p:txBody>
      </p:sp>
    </p:spTree>
    <p:extLst>
      <p:ext uri="{BB962C8B-B14F-4D97-AF65-F5344CB8AC3E}">
        <p14:creationId xmlns:p14="http://schemas.microsoft.com/office/powerpoint/2010/main" val="1922408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iting met verloop">
    <p:spTree>
      <p:nvGrpSpPr>
        <p:cNvPr id="1" name=""/>
        <p:cNvGrpSpPr/>
        <p:nvPr/>
      </p:nvGrpSpPr>
      <p:grpSpPr>
        <a:xfrm>
          <a:off x="0" y="0"/>
          <a:ext cx="0" cy="0"/>
          <a:chOff x="0" y="0"/>
          <a:chExt cx="0" cy="0"/>
        </a:xfrm>
      </p:grpSpPr>
      <p:sp>
        <p:nvSpPr>
          <p:cNvPr id="22" name="Vrije vorm 21">
            <a:extLst>
              <a:ext uri="{FF2B5EF4-FFF2-40B4-BE49-F238E27FC236}">
                <a16:creationId xmlns:a16="http://schemas.microsoft.com/office/drawing/2014/main" id="{E7A77256-96D7-F34A-9053-FD97869DE7A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Text Placeholder 3"/>
          <p:cNvSpPr>
            <a:spLocks noGrp="1"/>
          </p:cNvSpPr>
          <p:nvPr>
            <p:ph type="body" sz="half" idx="2"/>
          </p:nvPr>
        </p:nvSpPr>
        <p:spPr>
          <a:xfrm>
            <a:off x="5328000" y="1584000"/>
            <a:ext cx="3095999" cy="57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dirty="0"/>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5328000" y="576000"/>
            <a:ext cx="3095999" cy="864000"/>
          </a:xfrm>
        </p:spPr>
        <p:txBody>
          <a:bodyPr/>
          <a:lstStyle/>
          <a:p>
            <a:r>
              <a:rPr lang="nl-NL"/>
              <a:t>Klik om stijl te bewerken</a:t>
            </a:r>
            <a:endParaRPr lang="en-US" dirty="0"/>
          </a:p>
        </p:txBody>
      </p:sp>
      <p:sp>
        <p:nvSpPr>
          <p:cNvPr id="11" name="Text Placeholder 3">
            <a:extLst>
              <a:ext uri="{FF2B5EF4-FFF2-40B4-BE49-F238E27FC236}">
                <a16:creationId xmlns:a16="http://schemas.microsoft.com/office/drawing/2014/main" id="{EE87FF23-4FA4-EE48-A55E-D4551501F974}"/>
              </a:ext>
            </a:extLst>
          </p:cNvPr>
          <p:cNvSpPr>
            <a:spLocks noGrp="1"/>
          </p:cNvSpPr>
          <p:nvPr>
            <p:ph type="body" sz="half" idx="14" hasCustomPrompt="1"/>
          </p:nvPr>
        </p:nvSpPr>
        <p:spPr>
          <a:xfrm>
            <a:off x="5811754" y="2808300"/>
            <a:ext cx="2612246" cy="21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 te bewerken</a:t>
            </a:r>
          </a:p>
          <a:p>
            <a:pPr lvl="0"/>
            <a:endParaRPr lang="nl-NL" dirty="0"/>
          </a:p>
        </p:txBody>
      </p:sp>
      <p:sp>
        <p:nvSpPr>
          <p:cNvPr id="12" name="Tijdelijke aanduiding voor afbeelding 3">
            <a:extLst>
              <a:ext uri="{FF2B5EF4-FFF2-40B4-BE49-F238E27FC236}">
                <a16:creationId xmlns:a16="http://schemas.microsoft.com/office/drawing/2014/main" id="{3E8B188B-0F23-BF4B-93B0-5D979CF7ABB1}"/>
              </a:ext>
            </a:extLst>
          </p:cNvPr>
          <p:cNvSpPr>
            <a:spLocks noGrp="1" noChangeAspect="1"/>
          </p:cNvSpPr>
          <p:nvPr>
            <p:ph type="pic" sz="quarter" idx="19"/>
          </p:nvPr>
        </p:nvSpPr>
        <p:spPr>
          <a:xfrm>
            <a:off x="5327399" y="2736400"/>
            <a:ext cx="360602" cy="3598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3" name="Tijdelijke aanduiding voor afbeelding 3">
            <a:extLst>
              <a:ext uri="{FF2B5EF4-FFF2-40B4-BE49-F238E27FC236}">
                <a16:creationId xmlns:a16="http://schemas.microsoft.com/office/drawing/2014/main" id="{4E788ED9-4E23-4741-B7B2-9B2E71643455}"/>
              </a:ext>
            </a:extLst>
          </p:cNvPr>
          <p:cNvSpPr>
            <a:spLocks noGrp="1" noChangeAspect="1"/>
          </p:cNvSpPr>
          <p:nvPr>
            <p:ph type="pic" sz="quarter" idx="20"/>
          </p:nvPr>
        </p:nvSpPr>
        <p:spPr>
          <a:xfrm>
            <a:off x="5327399" y="3240200"/>
            <a:ext cx="360602" cy="3598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4" name="Tijdelijke aanduiding voor afbeelding 3">
            <a:extLst>
              <a:ext uri="{FF2B5EF4-FFF2-40B4-BE49-F238E27FC236}">
                <a16:creationId xmlns:a16="http://schemas.microsoft.com/office/drawing/2014/main" id="{5FC47E37-325B-B646-BAF6-241FB2B23E41}"/>
              </a:ext>
            </a:extLst>
          </p:cNvPr>
          <p:cNvSpPr>
            <a:spLocks noGrp="1" noChangeAspect="1"/>
          </p:cNvSpPr>
          <p:nvPr>
            <p:ph type="pic" sz="quarter" idx="21"/>
          </p:nvPr>
        </p:nvSpPr>
        <p:spPr>
          <a:xfrm>
            <a:off x="5327399" y="3744000"/>
            <a:ext cx="360602" cy="3598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ext Placeholder 3">
            <a:extLst>
              <a:ext uri="{FF2B5EF4-FFF2-40B4-BE49-F238E27FC236}">
                <a16:creationId xmlns:a16="http://schemas.microsoft.com/office/drawing/2014/main" id="{CBED2068-D734-2C41-88C8-FE85978E3DB8}"/>
              </a:ext>
            </a:extLst>
          </p:cNvPr>
          <p:cNvSpPr>
            <a:spLocks noGrp="1"/>
          </p:cNvSpPr>
          <p:nvPr>
            <p:ph type="body" sz="half" idx="22" hasCustomPrompt="1"/>
          </p:nvPr>
        </p:nvSpPr>
        <p:spPr>
          <a:xfrm>
            <a:off x="5811754" y="3312300"/>
            <a:ext cx="2612246" cy="21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 te bewerken</a:t>
            </a:r>
          </a:p>
          <a:p>
            <a:pPr lvl="0"/>
            <a:endParaRPr lang="nl-NL" dirty="0"/>
          </a:p>
        </p:txBody>
      </p:sp>
      <p:sp>
        <p:nvSpPr>
          <p:cNvPr id="16" name="Text Placeholder 3">
            <a:extLst>
              <a:ext uri="{FF2B5EF4-FFF2-40B4-BE49-F238E27FC236}">
                <a16:creationId xmlns:a16="http://schemas.microsoft.com/office/drawing/2014/main" id="{E64F7DC8-A4D9-1C43-A894-A72FA070710B}"/>
              </a:ext>
            </a:extLst>
          </p:cNvPr>
          <p:cNvSpPr>
            <a:spLocks noGrp="1"/>
          </p:cNvSpPr>
          <p:nvPr>
            <p:ph type="body" sz="half" idx="23" hasCustomPrompt="1"/>
          </p:nvPr>
        </p:nvSpPr>
        <p:spPr>
          <a:xfrm>
            <a:off x="5811754" y="3816400"/>
            <a:ext cx="2612246" cy="216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 te bewerken</a:t>
            </a:r>
          </a:p>
          <a:p>
            <a:pPr lvl="0"/>
            <a:endParaRPr lang="nl-NL" dirty="0"/>
          </a:p>
        </p:txBody>
      </p:sp>
      <p:grpSp>
        <p:nvGrpSpPr>
          <p:cNvPr id="10" name="Graphic 2">
            <a:extLst>
              <a:ext uri="{FF2B5EF4-FFF2-40B4-BE49-F238E27FC236}">
                <a16:creationId xmlns:a16="http://schemas.microsoft.com/office/drawing/2014/main" id="{19B4D18E-5152-EB48-8B77-A6A39998B502}"/>
              </a:ext>
            </a:extLst>
          </p:cNvPr>
          <p:cNvGrpSpPr/>
          <p:nvPr/>
        </p:nvGrpSpPr>
        <p:grpSpPr>
          <a:xfrm>
            <a:off x="1436915" y="833310"/>
            <a:ext cx="3297164" cy="3270490"/>
            <a:chOff x="474540" y="1313295"/>
            <a:chExt cx="2448078" cy="2428273"/>
          </a:xfrm>
          <a:solidFill>
            <a:schemeClr val="accent2"/>
          </a:solidFill>
        </p:grpSpPr>
        <p:sp>
          <p:nvSpPr>
            <p:cNvPr id="18" name="Vrije vorm 17">
              <a:extLst>
                <a:ext uri="{FF2B5EF4-FFF2-40B4-BE49-F238E27FC236}">
                  <a16:creationId xmlns:a16="http://schemas.microsoft.com/office/drawing/2014/main" id="{A2B66C2D-44D0-1541-B328-26117D44C0F9}"/>
                </a:ext>
              </a:extLst>
            </p:cNvPr>
            <p:cNvSpPr/>
            <p:nvPr/>
          </p:nvSpPr>
          <p:spPr>
            <a:xfrm>
              <a:off x="474540" y="2769245"/>
              <a:ext cx="1880889" cy="972323"/>
            </a:xfrm>
            <a:custGeom>
              <a:avLst/>
              <a:gdLst>
                <a:gd name="connsiteX0" fmla="*/ 1174740 w 1880889"/>
                <a:gd name="connsiteY0" fmla="*/ 769756 h 972323"/>
                <a:gd name="connsiteX1" fmla="*/ 974603 w 1880889"/>
                <a:gd name="connsiteY1" fmla="*/ 87509 h 972323"/>
                <a:gd name="connsiteX2" fmla="*/ 857924 w 1880889"/>
                <a:gd name="connsiteY2" fmla="*/ 0 h 972323"/>
                <a:gd name="connsiteX3" fmla="*/ 68722 w 1880889"/>
                <a:gd name="connsiteY3" fmla="*/ 0 h 972323"/>
                <a:gd name="connsiteX4" fmla="*/ 0 w 1880889"/>
                <a:gd name="connsiteY4" fmla="*/ 69024 h 972323"/>
                <a:gd name="connsiteX5" fmla="*/ 2685 w 1880889"/>
                <a:gd name="connsiteY5" fmla="*/ 87914 h 972323"/>
                <a:gd name="connsiteX6" fmla="*/ 234827 w 1880889"/>
                <a:gd name="connsiteY6" fmla="*/ 884815 h 972323"/>
                <a:gd name="connsiteX7" fmla="*/ 351506 w 1880889"/>
                <a:gd name="connsiteY7" fmla="*/ 972324 h 972323"/>
                <a:gd name="connsiteX8" fmla="*/ 1678322 w 1880889"/>
                <a:gd name="connsiteY8" fmla="*/ 972324 h 972323"/>
                <a:gd name="connsiteX9" fmla="*/ 1880890 w 1880889"/>
                <a:gd name="connsiteY9" fmla="*/ 769756 h 9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889" h="972323">
                  <a:moveTo>
                    <a:pt x="1174740" y="769756"/>
                  </a:moveTo>
                  <a:lnTo>
                    <a:pt x="974603" y="87509"/>
                  </a:lnTo>
                  <a:cubicBezTo>
                    <a:pt x="959478" y="35652"/>
                    <a:pt x="911942" y="0"/>
                    <a:pt x="857924" y="0"/>
                  </a:cubicBezTo>
                  <a:lnTo>
                    <a:pt x="68722" y="0"/>
                  </a:lnTo>
                  <a:cubicBezTo>
                    <a:pt x="30684" y="84"/>
                    <a:pt x="-83" y="30987"/>
                    <a:pt x="0" y="69024"/>
                  </a:cubicBezTo>
                  <a:cubicBezTo>
                    <a:pt x="14" y="75415"/>
                    <a:pt x="918" y="81773"/>
                    <a:pt x="2685" y="87914"/>
                  </a:cubicBezTo>
                  <a:lnTo>
                    <a:pt x="234827" y="884815"/>
                  </a:lnTo>
                  <a:cubicBezTo>
                    <a:pt x="249952" y="936672"/>
                    <a:pt x="297488" y="972324"/>
                    <a:pt x="351506" y="972324"/>
                  </a:cubicBezTo>
                  <a:lnTo>
                    <a:pt x="1678322" y="972324"/>
                  </a:lnTo>
                  <a:cubicBezTo>
                    <a:pt x="1790197" y="972324"/>
                    <a:pt x="1880890" y="881631"/>
                    <a:pt x="1880890" y="769756"/>
                  </a:cubicBezTo>
                  <a:close/>
                </a:path>
              </a:pathLst>
            </a:custGeom>
            <a:grpFill/>
            <a:ln w="40481"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9E967A2E-3CAB-6B40-BD57-5FEBAF8B22DD}"/>
                </a:ext>
              </a:extLst>
            </p:cNvPr>
            <p:cNvSpPr/>
            <p:nvPr/>
          </p:nvSpPr>
          <p:spPr>
            <a:xfrm>
              <a:off x="1341959" y="1313295"/>
              <a:ext cx="1580659" cy="2428273"/>
            </a:xfrm>
            <a:custGeom>
              <a:avLst/>
              <a:gdLst>
                <a:gd name="connsiteX0" fmla="*/ 1401185 w 1580659"/>
                <a:gd name="connsiteY0" fmla="*/ 1623270 h 2428273"/>
                <a:gd name="connsiteX1" fmla="*/ 939736 w 1580659"/>
                <a:gd name="connsiteY1" fmla="*/ 1405308 h 2428273"/>
                <a:gd name="connsiteX2" fmla="*/ 917859 w 1580659"/>
                <a:gd name="connsiteY2" fmla="*/ 1263916 h 2428273"/>
                <a:gd name="connsiteX3" fmla="*/ 1049527 w 1580659"/>
                <a:gd name="connsiteY3" fmla="*/ 992475 h 2428273"/>
                <a:gd name="connsiteX4" fmla="*/ 1134606 w 1580659"/>
                <a:gd name="connsiteY4" fmla="*/ 769651 h 2428273"/>
                <a:gd name="connsiteX5" fmla="*/ 1085179 w 1580659"/>
                <a:gd name="connsiteY5" fmla="*/ 607597 h 2428273"/>
                <a:gd name="connsiteX6" fmla="*/ 1053174 w 1580659"/>
                <a:gd name="connsiteY6" fmla="*/ 178560 h 2428273"/>
                <a:gd name="connsiteX7" fmla="*/ 759046 w 1580659"/>
                <a:gd name="connsiteY7" fmla="*/ 57019 h 2428273"/>
                <a:gd name="connsiteX8" fmla="*/ 420353 w 1580659"/>
                <a:gd name="connsiteY8" fmla="*/ 20152 h 2428273"/>
                <a:gd name="connsiteX9" fmla="*/ 99486 w 1580659"/>
                <a:gd name="connsiteY9" fmla="*/ 177344 h 2428273"/>
                <a:gd name="connsiteX10" fmla="*/ 47629 w 1580659"/>
                <a:gd name="connsiteY10" fmla="*/ 607597 h 2428273"/>
                <a:gd name="connsiteX11" fmla="*/ 633 w 1580659"/>
                <a:gd name="connsiteY11" fmla="*/ 769651 h 2428273"/>
                <a:gd name="connsiteX12" fmla="*/ 84091 w 1580659"/>
                <a:gd name="connsiteY12" fmla="*/ 994501 h 2428273"/>
                <a:gd name="connsiteX13" fmla="*/ 234396 w 1580659"/>
                <a:gd name="connsiteY13" fmla="*/ 1289034 h 2428273"/>
                <a:gd name="connsiteX14" fmla="*/ 220216 w 1580659"/>
                <a:gd name="connsiteY14" fmla="*/ 1399636 h 2428273"/>
                <a:gd name="connsiteX15" fmla="*/ 124605 w 1580659"/>
                <a:gd name="connsiteY15" fmla="*/ 1429211 h 2428273"/>
                <a:gd name="connsiteX16" fmla="*/ 185780 w 1580659"/>
                <a:gd name="connsiteY16" fmla="*/ 1520771 h 2428273"/>
                <a:gd name="connsiteX17" fmla="*/ 368091 w 1580659"/>
                <a:gd name="connsiteY17" fmla="*/ 2144679 h 2428273"/>
                <a:gd name="connsiteX18" fmla="*/ 528119 w 1580659"/>
                <a:gd name="connsiteY18" fmla="*/ 2144679 h 2428273"/>
                <a:gd name="connsiteX19" fmla="*/ 730686 w 1580659"/>
                <a:gd name="connsiteY19" fmla="*/ 2023138 h 2428273"/>
                <a:gd name="connsiteX20" fmla="*/ 933254 w 1580659"/>
                <a:gd name="connsiteY20" fmla="*/ 2144679 h 2428273"/>
                <a:gd name="connsiteX21" fmla="*/ 1014281 w 1580659"/>
                <a:gd name="connsiteY21" fmla="*/ 2144679 h 2428273"/>
                <a:gd name="connsiteX22" fmla="*/ 1095308 w 1580659"/>
                <a:gd name="connsiteY22" fmla="*/ 2225706 h 2428273"/>
                <a:gd name="connsiteX23" fmla="*/ 1011445 w 1580659"/>
                <a:gd name="connsiteY23" fmla="*/ 2428273 h 2428273"/>
                <a:gd name="connsiteX24" fmla="*/ 1580659 w 1580659"/>
                <a:gd name="connsiteY24" fmla="*/ 2428273 h 2428273"/>
                <a:gd name="connsiteX25" fmla="*/ 1401185 w 1580659"/>
                <a:gd name="connsiteY25" fmla="*/ 1623270 h 2428273"/>
                <a:gd name="connsiteX26" fmla="*/ 590915 w 1580659"/>
                <a:gd name="connsiteY26" fmla="*/ 1405713 h 2428273"/>
                <a:gd name="connsiteX27" fmla="*/ 812118 w 1580659"/>
                <a:gd name="connsiteY27" fmla="*/ 1368846 h 2428273"/>
                <a:gd name="connsiteX28" fmla="*/ 823462 w 1580659"/>
                <a:gd name="connsiteY28" fmla="*/ 1466483 h 2428273"/>
                <a:gd name="connsiteX29" fmla="*/ 580381 w 1580659"/>
                <a:gd name="connsiteY29" fmla="*/ 1834346 h 2428273"/>
                <a:gd name="connsiteX30" fmla="*/ 330818 w 1580659"/>
                <a:gd name="connsiteY30" fmla="*/ 1469724 h 2428273"/>
                <a:gd name="connsiteX31" fmla="*/ 364039 w 1580659"/>
                <a:gd name="connsiteY31" fmla="*/ 1249331 h 2428273"/>
                <a:gd name="connsiteX32" fmla="*/ 197934 w 1580659"/>
                <a:gd name="connsiteY32" fmla="*/ 922792 h 2428273"/>
                <a:gd name="connsiteX33" fmla="*/ 116907 w 1580659"/>
                <a:gd name="connsiteY33" fmla="*/ 768031 h 2428273"/>
                <a:gd name="connsiteX34" fmla="*/ 148102 w 1580659"/>
                <a:gd name="connsiteY34" fmla="*/ 680117 h 2428273"/>
                <a:gd name="connsiteX35" fmla="*/ 188616 w 1580659"/>
                <a:gd name="connsiteY35" fmla="*/ 683763 h 2428273"/>
                <a:gd name="connsiteX36" fmla="*/ 200770 w 1580659"/>
                <a:gd name="connsiteY36" fmla="*/ 736835 h 2428273"/>
                <a:gd name="connsiteX37" fmla="*/ 241283 w 1580659"/>
                <a:gd name="connsiteY37" fmla="*/ 768031 h 2428273"/>
                <a:gd name="connsiteX38" fmla="*/ 241283 w 1580659"/>
                <a:gd name="connsiteY38" fmla="*/ 494160 h 2428273"/>
                <a:gd name="connsiteX39" fmla="*/ 679234 w 1580659"/>
                <a:gd name="connsiteY39" fmla="*/ 368163 h 2428273"/>
                <a:gd name="connsiteX40" fmla="*/ 891930 w 1580659"/>
                <a:gd name="connsiteY40" fmla="*/ 511175 h 2428273"/>
                <a:gd name="connsiteX41" fmla="*/ 891930 w 1580659"/>
                <a:gd name="connsiteY41" fmla="*/ 767221 h 2428273"/>
                <a:gd name="connsiteX42" fmla="*/ 932443 w 1580659"/>
                <a:gd name="connsiteY42" fmla="*/ 736025 h 2428273"/>
                <a:gd name="connsiteX43" fmla="*/ 944192 w 1580659"/>
                <a:gd name="connsiteY43" fmla="*/ 682952 h 2428273"/>
                <a:gd name="connsiteX44" fmla="*/ 984706 w 1580659"/>
                <a:gd name="connsiteY44" fmla="*/ 679306 h 2428273"/>
                <a:gd name="connsiteX45" fmla="*/ 1016306 w 1580659"/>
                <a:gd name="connsiteY45" fmla="*/ 767221 h 2428273"/>
                <a:gd name="connsiteX46" fmla="*/ 935279 w 1580659"/>
                <a:gd name="connsiteY46" fmla="*/ 921982 h 2428273"/>
                <a:gd name="connsiteX47" fmla="*/ 718937 w 1580659"/>
                <a:gd name="connsiteY47" fmla="*/ 1282147 h 2428273"/>
                <a:gd name="connsiteX48" fmla="*/ 568227 w 1580659"/>
                <a:gd name="connsiteY48" fmla="*/ 1326712 h 2428273"/>
                <a:gd name="connsiteX49" fmla="*/ 449523 w 1580659"/>
                <a:gd name="connsiteY49" fmla="*/ 1301188 h 2428273"/>
                <a:gd name="connsiteX50" fmla="*/ 594561 w 1580659"/>
                <a:gd name="connsiteY50" fmla="*/ 1405713 h 242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80659" h="2428273">
                  <a:moveTo>
                    <a:pt x="1401185" y="1623270"/>
                  </a:moveTo>
                  <a:cubicBezTo>
                    <a:pt x="1312865" y="1527253"/>
                    <a:pt x="1058440" y="1441365"/>
                    <a:pt x="939736" y="1405308"/>
                  </a:cubicBezTo>
                  <a:cubicBezTo>
                    <a:pt x="933659" y="1359933"/>
                    <a:pt x="925151" y="1307670"/>
                    <a:pt x="917859" y="1263916"/>
                  </a:cubicBezTo>
                  <a:cubicBezTo>
                    <a:pt x="985263" y="1186859"/>
                    <a:pt x="1030736" y="1093114"/>
                    <a:pt x="1049527" y="992475"/>
                  </a:cubicBezTo>
                  <a:cubicBezTo>
                    <a:pt x="1107779" y="933354"/>
                    <a:pt x="1138631" y="852552"/>
                    <a:pt x="1134606" y="769651"/>
                  </a:cubicBezTo>
                  <a:cubicBezTo>
                    <a:pt x="1138394" y="711419"/>
                    <a:pt x="1120821" y="653804"/>
                    <a:pt x="1085179" y="607597"/>
                  </a:cubicBezTo>
                  <a:cubicBezTo>
                    <a:pt x="1097333" y="472282"/>
                    <a:pt x="1105841" y="262828"/>
                    <a:pt x="1053174" y="178560"/>
                  </a:cubicBezTo>
                  <a:cubicBezTo>
                    <a:pt x="988352" y="74845"/>
                    <a:pt x="909351" y="23798"/>
                    <a:pt x="759046" y="57019"/>
                  </a:cubicBezTo>
                  <a:cubicBezTo>
                    <a:pt x="660193" y="7593"/>
                    <a:pt x="592940" y="-21982"/>
                    <a:pt x="420353" y="20152"/>
                  </a:cubicBezTo>
                  <a:cubicBezTo>
                    <a:pt x="298813" y="49727"/>
                    <a:pt x="168764" y="97533"/>
                    <a:pt x="99486" y="177344"/>
                  </a:cubicBezTo>
                  <a:cubicBezTo>
                    <a:pt x="30208" y="257156"/>
                    <a:pt x="37095" y="470257"/>
                    <a:pt x="47629" y="607597"/>
                  </a:cubicBezTo>
                  <a:cubicBezTo>
                    <a:pt x="13117" y="654271"/>
                    <a:pt x="-3553" y="711755"/>
                    <a:pt x="633" y="769651"/>
                  </a:cubicBezTo>
                  <a:cubicBezTo>
                    <a:pt x="-4195" y="852971"/>
                    <a:pt x="26070" y="934509"/>
                    <a:pt x="84091" y="994501"/>
                  </a:cubicBezTo>
                  <a:cubicBezTo>
                    <a:pt x="103967" y="1105381"/>
                    <a:pt x="156273" y="1207878"/>
                    <a:pt x="234396" y="1289034"/>
                  </a:cubicBezTo>
                  <a:cubicBezTo>
                    <a:pt x="230345" y="1321445"/>
                    <a:pt x="225078" y="1359933"/>
                    <a:pt x="220216" y="1399636"/>
                  </a:cubicBezTo>
                  <a:cubicBezTo>
                    <a:pt x="197124" y="1406118"/>
                    <a:pt x="162687" y="1416246"/>
                    <a:pt x="124605" y="1429211"/>
                  </a:cubicBezTo>
                  <a:cubicBezTo>
                    <a:pt x="153239" y="1453337"/>
                    <a:pt x="174450" y="1485083"/>
                    <a:pt x="185780" y="1520771"/>
                  </a:cubicBezTo>
                  <a:lnTo>
                    <a:pt x="368091" y="2144679"/>
                  </a:lnTo>
                  <a:lnTo>
                    <a:pt x="528119" y="2144679"/>
                  </a:lnTo>
                  <a:cubicBezTo>
                    <a:pt x="528119" y="2077427"/>
                    <a:pt x="618869" y="2023138"/>
                    <a:pt x="730686" y="2023138"/>
                  </a:cubicBezTo>
                  <a:cubicBezTo>
                    <a:pt x="842504" y="2023138"/>
                    <a:pt x="933254" y="2077427"/>
                    <a:pt x="933254" y="2144679"/>
                  </a:cubicBezTo>
                  <a:lnTo>
                    <a:pt x="1014281" y="2144679"/>
                  </a:lnTo>
                  <a:cubicBezTo>
                    <a:pt x="1059031" y="2144679"/>
                    <a:pt x="1095308" y="2180956"/>
                    <a:pt x="1095308" y="2225706"/>
                  </a:cubicBezTo>
                  <a:cubicBezTo>
                    <a:pt x="1097804" y="2302150"/>
                    <a:pt x="1067245" y="2375964"/>
                    <a:pt x="1011445" y="2428273"/>
                  </a:cubicBezTo>
                  <a:lnTo>
                    <a:pt x="1580659" y="2428273"/>
                  </a:lnTo>
                  <a:cubicBezTo>
                    <a:pt x="1580659" y="2428273"/>
                    <a:pt x="1519079" y="1750078"/>
                    <a:pt x="1401185" y="1623270"/>
                  </a:cubicBezTo>
                  <a:moveTo>
                    <a:pt x="590915" y="1405713"/>
                  </a:moveTo>
                  <a:cubicBezTo>
                    <a:pt x="666514" y="1425935"/>
                    <a:pt x="747164" y="1412493"/>
                    <a:pt x="812118" y="1368846"/>
                  </a:cubicBezTo>
                  <a:cubicBezTo>
                    <a:pt x="812118" y="1368846"/>
                    <a:pt x="823867" y="1446227"/>
                    <a:pt x="823462" y="1466483"/>
                  </a:cubicBezTo>
                  <a:cubicBezTo>
                    <a:pt x="836832" y="1607875"/>
                    <a:pt x="679234" y="1763042"/>
                    <a:pt x="580381" y="1834346"/>
                  </a:cubicBezTo>
                  <a:cubicBezTo>
                    <a:pt x="487200" y="1763447"/>
                    <a:pt x="313397" y="1610306"/>
                    <a:pt x="330818" y="1469724"/>
                  </a:cubicBezTo>
                  <a:cubicBezTo>
                    <a:pt x="340541" y="1392344"/>
                    <a:pt x="330818" y="1447442"/>
                    <a:pt x="364039" y="1249331"/>
                  </a:cubicBezTo>
                  <a:cubicBezTo>
                    <a:pt x="272074" y="1160201"/>
                    <a:pt x="197934" y="1052435"/>
                    <a:pt x="197934" y="922792"/>
                  </a:cubicBezTo>
                  <a:cubicBezTo>
                    <a:pt x="132302" y="902536"/>
                    <a:pt x="116907" y="819888"/>
                    <a:pt x="116907" y="768031"/>
                  </a:cubicBezTo>
                  <a:cubicBezTo>
                    <a:pt x="116907" y="716174"/>
                    <a:pt x="129871" y="687004"/>
                    <a:pt x="148102" y="680117"/>
                  </a:cubicBezTo>
                  <a:cubicBezTo>
                    <a:pt x="161396" y="674670"/>
                    <a:pt x="176508" y="676030"/>
                    <a:pt x="188616" y="683763"/>
                  </a:cubicBezTo>
                  <a:lnTo>
                    <a:pt x="200770" y="736835"/>
                  </a:lnTo>
                  <a:cubicBezTo>
                    <a:pt x="205178" y="755519"/>
                    <a:pt x="222094" y="768544"/>
                    <a:pt x="241283" y="768031"/>
                  </a:cubicBezTo>
                  <a:lnTo>
                    <a:pt x="241283" y="494160"/>
                  </a:lnTo>
                  <a:cubicBezTo>
                    <a:pt x="394139" y="481407"/>
                    <a:pt x="542971" y="438589"/>
                    <a:pt x="679234" y="368163"/>
                  </a:cubicBezTo>
                  <a:lnTo>
                    <a:pt x="891930" y="511175"/>
                  </a:lnTo>
                  <a:lnTo>
                    <a:pt x="891930" y="767221"/>
                  </a:lnTo>
                  <a:cubicBezTo>
                    <a:pt x="911120" y="767734"/>
                    <a:pt x="928035" y="754709"/>
                    <a:pt x="932443" y="736025"/>
                  </a:cubicBezTo>
                  <a:cubicBezTo>
                    <a:pt x="932443" y="729138"/>
                    <a:pt x="938521" y="709286"/>
                    <a:pt x="944192" y="682952"/>
                  </a:cubicBezTo>
                  <a:cubicBezTo>
                    <a:pt x="956300" y="675219"/>
                    <a:pt x="971412" y="673859"/>
                    <a:pt x="984706" y="679306"/>
                  </a:cubicBezTo>
                  <a:cubicBezTo>
                    <a:pt x="1003342" y="687814"/>
                    <a:pt x="1016306" y="715768"/>
                    <a:pt x="1016306" y="767221"/>
                  </a:cubicBezTo>
                  <a:cubicBezTo>
                    <a:pt x="1016306" y="818673"/>
                    <a:pt x="998886" y="901725"/>
                    <a:pt x="935279" y="921982"/>
                  </a:cubicBezTo>
                  <a:cubicBezTo>
                    <a:pt x="935279" y="1071882"/>
                    <a:pt x="832375" y="1185320"/>
                    <a:pt x="718937" y="1282147"/>
                  </a:cubicBezTo>
                  <a:cubicBezTo>
                    <a:pt x="674786" y="1312792"/>
                    <a:pt x="621945" y="1328417"/>
                    <a:pt x="568227" y="1326712"/>
                  </a:cubicBezTo>
                  <a:cubicBezTo>
                    <a:pt x="527352" y="1326211"/>
                    <a:pt x="486991" y="1317532"/>
                    <a:pt x="449523" y="1301188"/>
                  </a:cubicBezTo>
                  <a:cubicBezTo>
                    <a:pt x="482653" y="1353361"/>
                    <a:pt x="534587" y="1390788"/>
                    <a:pt x="594561" y="1405713"/>
                  </a:cubicBezTo>
                </a:path>
              </a:pathLst>
            </a:custGeom>
            <a:grpFill/>
            <a:ln w="40481" cap="flat">
              <a:noFill/>
              <a:prstDash val="solid"/>
              <a:miter/>
            </a:ln>
          </p:spPr>
          <p:txBody>
            <a:bodyPr rtlCol="0" anchor="ctr"/>
            <a:lstStyle/>
            <a:p>
              <a:endParaRPr lang="nl-NL" dirty="0"/>
            </a:p>
          </p:txBody>
        </p:sp>
      </p:grpSp>
      <p:sp>
        <p:nvSpPr>
          <p:cNvPr id="20" name="Rechthoek 19">
            <a:extLst>
              <a:ext uri="{FF2B5EF4-FFF2-40B4-BE49-F238E27FC236}">
                <a16:creationId xmlns:a16="http://schemas.microsoft.com/office/drawing/2014/main" id="{628496A6-7681-CD47-AD54-3F4E7137A73B}"/>
              </a:ext>
            </a:extLst>
          </p:cNvPr>
          <p:cNvSpPr/>
          <p:nvPr userDrawn="1"/>
        </p:nvSpPr>
        <p:spPr>
          <a:xfrm>
            <a:off x="4572000" y="2282562"/>
            <a:ext cx="343759" cy="20556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0928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76250" y="789385"/>
            <a:ext cx="3752850" cy="711035"/>
          </a:xfrm>
        </p:spPr>
        <p:txBody>
          <a:bodyPr anchor="b" anchorCtr="0">
            <a:normAutofit/>
          </a:bodyPr>
          <a:lstStyle>
            <a:lvl1pPr algn="l">
              <a:defRPr sz="2700" b="0"/>
            </a:lvl1pPr>
          </a:lstStyle>
          <a:p>
            <a:r>
              <a:rPr lang="nl-NL" dirty="0"/>
              <a:t>Klik om de stijl te bewerken</a:t>
            </a:r>
          </a:p>
        </p:txBody>
      </p:sp>
      <p:sp>
        <p:nvSpPr>
          <p:cNvPr id="3" name="Tijdelijke aanduiding voor inhoud 2"/>
          <p:cNvSpPr>
            <a:spLocks noGrp="1"/>
          </p:cNvSpPr>
          <p:nvPr>
            <p:ph idx="1"/>
          </p:nvPr>
        </p:nvSpPr>
        <p:spPr>
          <a:xfrm>
            <a:off x="4915942" y="789385"/>
            <a:ext cx="3752999" cy="3876675"/>
          </a:xfrm>
          <a:prstGeom prst="rect">
            <a:avLst/>
          </a:prstGeom>
        </p:spPr>
        <p:txBody>
          <a:bodyPr/>
          <a:lstStyle>
            <a:lvl1pPr>
              <a:defRPr sz="1800"/>
            </a:lvl1pPr>
            <a:lvl2pPr>
              <a:defRPr sz="1500"/>
            </a:lvl2pPr>
            <a:lvl3pPr>
              <a:defRPr sz="1350"/>
            </a:lvl3pPr>
            <a:lvl4pPr>
              <a:defRPr sz="1350"/>
            </a:lvl4pPr>
            <a:lvl5pPr>
              <a:defRPr sz="1200"/>
            </a:lvl5pPr>
            <a:lvl6pPr>
              <a:defRPr sz="1500"/>
            </a:lvl6pPr>
            <a:lvl7pPr>
              <a:defRPr sz="1500"/>
            </a:lvl7pPr>
            <a:lvl8pPr>
              <a:defRPr sz="1500"/>
            </a:lvl8pPr>
            <a:lvl9pPr>
              <a:defRPr sz="15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76250" y="2570560"/>
            <a:ext cx="3752850" cy="2095499"/>
          </a:xfrm>
          <a:prstGeom prst="rect">
            <a:avLst/>
          </a:prstGeom>
        </p:spPr>
        <p:txBody>
          <a:bodyPr>
            <a:normAutofit/>
          </a:bodyPr>
          <a:lstStyle>
            <a:lvl1pPr marL="0" indent="0">
              <a:buNone/>
              <a:defRPr sz="1500"/>
            </a:lvl1pPr>
            <a:lvl2pPr marL="342968" indent="0">
              <a:buNone/>
              <a:defRPr sz="900"/>
            </a:lvl2pPr>
            <a:lvl3pPr marL="685937" indent="0">
              <a:buNone/>
              <a:defRPr sz="750"/>
            </a:lvl3pPr>
            <a:lvl4pPr marL="1028906" indent="0">
              <a:buNone/>
              <a:defRPr sz="675"/>
            </a:lvl4pPr>
            <a:lvl5pPr marL="1371875" indent="0">
              <a:buNone/>
              <a:defRPr sz="675"/>
            </a:lvl5pPr>
            <a:lvl6pPr marL="1714843" indent="0">
              <a:buNone/>
              <a:defRPr sz="675"/>
            </a:lvl6pPr>
            <a:lvl7pPr marL="2057812" indent="0">
              <a:buNone/>
              <a:defRPr sz="675"/>
            </a:lvl7pPr>
            <a:lvl8pPr marL="2400780" indent="0">
              <a:buNone/>
              <a:defRPr sz="675"/>
            </a:lvl8pPr>
            <a:lvl9pPr marL="2743749" indent="0">
              <a:buNone/>
              <a:defRPr sz="675"/>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r>
              <a:rPr lang="nl-NL"/>
              <a:t>21 maart 2023</a:t>
            </a:r>
            <a:endParaRPr lang="nl-NL" dirty="0"/>
          </a:p>
        </p:txBody>
      </p:sp>
      <p:sp>
        <p:nvSpPr>
          <p:cNvPr id="6" name="Tijdelijke aanduiding voor voettekst 5"/>
          <p:cNvSpPr>
            <a:spLocks noGrp="1"/>
          </p:cNvSpPr>
          <p:nvPr>
            <p:ph type="ftr" sz="quarter" idx="11"/>
          </p:nvPr>
        </p:nvSpPr>
        <p:spPr/>
        <p:txBody>
          <a:bodyPr/>
          <a:lstStyle/>
          <a:p>
            <a:r>
              <a:rPr lang="nl-NL"/>
              <a:t>Implementatie NIB2-richtlijn</a:t>
            </a:r>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520431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40ADD497-B790-6646-B0B3-65D9752D93A0}" type="datetime4">
              <a:rPr lang="nl-NL" smtClean="0"/>
              <a:pPr/>
              <a:t>13 mei 2025</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2"/>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7556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40ADD497-B790-6646-B0B3-65D9752D93A0}" type="datetime4">
              <a:rPr lang="nl-NL" smtClean="0"/>
              <a:pPr/>
              <a:t>13 mei 2025</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2"/>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3775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40ADD497-B790-6646-B0B3-65D9752D93A0}" type="datetime4">
              <a:rPr lang="nl-NL" smtClean="0"/>
              <a:pPr/>
              <a:t>13 mei 2025</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599410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FA35F890-0F95-5A4A-96BA-D78C9B583BF6}"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82438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55894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B2C96F9E-5229-F645-8F5C-4EB949CEC216}"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744600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DF5F3FBC-26C9-F741-82E9-C379C2A72FB1}" type="datetime4">
              <a:rPr lang="nl-NL" smtClean="0"/>
              <a:t>13 mei 2025</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0799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DBF2011-2440-1445-9A7F-4596D8069468}"/>
              </a:ext>
            </a:extLst>
          </p:cNvPr>
          <p:cNvSpPr/>
          <p:nvPr userDrawn="1"/>
        </p:nvSpPr>
        <p:spPr>
          <a:xfrm>
            <a:off x="0" y="2556000"/>
            <a:ext cx="9144000" cy="2587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A2A9200-F830-3742-89CE-97CFBC87D7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000" y="3927351"/>
            <a:ext cx="5166349" cy="638196"/>
          </a:xfrm>
          <a:prstGeom prst="rect">
            <a:avLst/>
          </a:prstGeom>
        </p:spPr>
      </p:pic>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4"/>
          <a:srcRect/>
          <a:stretch/>
        </p:blipFill>
        <p:spPr>
          <a:xfrm>
            <a:off x="4320000" y="0"/>
            <a:ext cx="2082800" cy="787400"/>
          </a:xfrm>
          <a:prstGeom prst="rect">
            <a:avLst/>
          </a:prstGeom>
        </p:spPr>
      </p:pic>
      <p:sp>
        <p:nvSpPr>
          <p:cNvPr id="2" name="Title 1"/>
          <p:cNvSpPr>
            <a:spLocks noGrp="1"/>
          </p:cNvSpPr>
          <p:nvPr>
            <p:ph type="ctrTitle"/>
          </p:nvPr>
        </p:nvSpPr>
        <p:spPr>
          <a:xfrm>
            <a:off x="2520000" y="828000"/>
            <a:ext cx="5903999" cy="1620000"/>
          </a:xfrm>
        </p:spPr>
        <p:txBody>
          <a:bodyPr anchor="b" anchorCtr="0"/>
          <a:lstStyle>
            <a:lvl1pPr algn="l">
              <a:lnSpc>
                <a:spcPct val="100000"/>
              </a:lnSpc>
              <a:defRPr sz="3200">
                <a:solidFill>
                  <a:schemeClr val="bg1"/>
                </a:solidFill>
              </a:defRPr>
            </a:lvl1pPr>
          </a:lstStyle>
          <a:p>
            <a:r>
              <a:rPr lang="nl-NL"/>
              <a:t>Klik om stijl te bewerken</a:t>
            </a:r>
            <a:endParaRPr lang="en-US"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Date Placeholder 3">
            <a:extLst>
              <a:ext uri="{FF2B5EF4-FFF2-40B4-BE49-F238E27FC236}">
                <a16:creationId xmlns:a16="http://schemas.microsoft.com/office/drawing/2014/main" id="{718C0B81-C624-6B49-A2F7-7A5FF361BA57}"/>
              </a:ext>
            </a:extLst>
          </p:cNvPr>
          <p:cNvSpPr>
            <a:spLocks noGrp="1"/>
          </p:cNvSpPr>
          <p:nvPr>
            <p:ph type="dt" sz="half" idx="10"/>
          </p:nvPr>
        </p:nvSpPr>
        <p:spPr>
          <a:xfrm>
            <a:off x="2520000" y="3456000"/>
            <a:ext cx="1440000" cy="180000"/>
          </a:xfrm>
        </p:spPr>
        <p:txBody>
          <a:bodyPr anchor="b" anchorCtr="0"/>
          <a:lstStyle>
            <a:lvl1pPr algn="l">
              <a:defRPr sz="1000">
                <a:solidFill>
                  <a:schemeClr val="tx2"/>
                </a:solidFill>
              </a:defRPr>
            </a:lvl1pPr>
          </a:lstStyle>
          <a:p>
            <a:fld id="{40ADD497-B790-6646-B0B3-65D9752D93A0}" type="datetime4">
              <a:rPr lang="nl-NL" smtClean="0"/>
              <a:pPr/>
              <a:t>13 mei 2025</a:t>
            </a:fld>
            <a:endParaRPr lang="nl-NL" dirty="0"/>
          </a:p>
        </p:txBody>
      </p:sp>
      <p:sp>
        <p:nvSpPr>
          <p:cNvPr id="13" name="Subtitle 2">
            <a:extLst>
              <a:ext uri="{FF2B5EF4-FFF2-40B4-BE49-F238E27FC236}">
                <a16:creationId xmlns:a16="http://schemas.microsoft.com/office/drawing/2014/main" id="{446A1907-8B0F-DD42-A13C-5FAA61B7FA4C}"/>
              </a:ext>
            </a:extLst>
          </p:cNvPr>
          <p:cNvSpPr>
            <a:spLocks noGrp="1"/>
          </p:cNvSpPr>
          <p:nvPr>
            <p:ph type="subTitle" idx="1"/>
          </p:nvPr>
        </p:nvSpPr>
        <p:spPr>
          <a:xfrm>
            <a:off x="2520000" y="2664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294577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DF5F3FBC-26C9-F741-82E9-C379C2A72FB1}" type="datetime4">
              <a:rPr lang="nl-NL" smtClean="0"/>
              <a:t>13 mei 2025</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59572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325708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50315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75983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672474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18321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643513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60709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76622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59933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lang 2">
    <p:bg>
      <p:bgPr>
        <a:solidFill>
          <a:schemeClr val="accent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56000"/>
            <a:ext cx="1440000" cy="180000"/>
          </a:xfrm>
        </p:spPr>
        <p:txBody>
          <a:bodyPr anchor="b" anchorCtr="0"/>
          <a:lstStyle>
            <a:lvl1pPr algn="l">
              <a:defRPr sz="1000"/>
            </a:lvl1pPr>
          </a:lstStyle>
          <a:p>
            <a:fld id="{40ADD497-B790-6646-B0B3-65D9752D93A0}" type="datetime4">
              <a:rPr lang="nl-NL" smtClean="0"/>
              <a:pPr/>
              <a:t>13 mei 2025</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9C563199-57F4-9042-9F45-430C63C7C4CD}"/>
              </a:ext>
            </a:extLst>
          </p:cNvPr>
          <p:cNvSpPr>
            <a:spLocks noGrp="1"/>
          </p:cNvSpPr>
          <p:nvPr>
            <p:ph type="ctrTitle"/>
          </p:nvPr>
        </p:nvSpPr>
        <p:spPr>
          <a:xfrm>
            <a:off x="2520000" y="828000"/>
            <a:ext cx="5903999" cy="1620000"/>
          </a:xfrm>
        </p:spPr>
        <p:txBody>
          <a:bodyPr anchor="b" anchorCtr="0"/>
          <a:lstStyle>
            <a:lvl1pPr algn="l">
              <a:lnSpc>
                <a:spcPct val="100000"/>
              </a:lnSpc>
              <a:defRPr sz="3200">
                <a:solidFill>
                  <a:schemeClr val="bg1"/>
                </a:solidFill>
              </a:defRPr>
            </a:lvl1pPr>
          </a:lstStyle>
          <a:p>
            <a:r>
              <a:rPr lang="nl-NL"/>
              <a:t>Klik om stijl te bewerken</a:t>
            </a:r>
            <a:endParaRPr lang="en-US" dirty="0"/>
          </a:p>
        </p:txBody>
      </p:sp>
      <p:sp>
        <p:nvSpPr>
          <p:cNvPr id="9" name="Subtitle 2">
            <a:extLst>
              <a:ext uri="{FF2B5EF4-FFF2-40B4-BE49-F238E27FC236}">
                <a16:creationId xmlns:a16="http://schemas.microsoft.com/office/drawing/2014/main" id="{D93CB10C-031E-4942-97CF-6845AB8E849D}"/>
              </a:ext>
            </a:extLst>
          </p:cNvPr>
          <p:cNvSpPr>
            <a:spLocks noGrp="1"/>
          </p:cNvSpPr>
          <p:nvPr>
            <p:ph type="subTitle" idx="1"/>
          </p:nvPr>
        </p:nvSpPr>
        <p:spPr>
          <a:xfrm>
            <a:off x="2520000" y="2664000"/>
            <a:ext cx="5903999" cy="648000"/>
          </a:xfrm>
        </p:spPr>
        <p:txBody>
          <a:bodyPr anchor="t" anchorCtr="0"/>
          <a:lstStyle>
            <a:lvl1pPr marL="0" indent="0" algn="l">
              <a:lnSpc>
                <a:spcPct val="110000"/>
              </a:lnSpc>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3443245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950583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BE92A0-EE28-164E-8842-ED9D6A0E05C2}"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39436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C4886FBE-EAAD-CC46-9411-DCAB2069A525}"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18880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4929926B-3126-E446-9C4D-3CDD5194BF3F}" type="datetime4">
              <a:rPr lang="nl-NL" smtClean="0"/>
              <a:t>13 mei 2025</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39444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13 mei 2025</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89915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97485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404233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21735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12C20469-46C4-8A42-AE41-AEB92A27224C}"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8453692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12C20469-46C4-8A42-AE41-AEB92A27224C}" type="datetime4">
              <a:rPr lang="nl-NL" smtClean="0"/>
              <a:pPr/>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367675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A0A9D1DE-441B-AE42-9DCD-CC48818CCA00}"/>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a:t>Klikken om de tekststijl van het model te bewerken</a:t>
            </a:r>
          </a:p>
          <a:p>
            <a:pPr lvl="1"/>
            <a:r>
              <a:rPr lang="nl-NL"/>
              <a:t>Tweede niveau</a:t>
            </a:r>
          </a:p>
        </p:txBody>
      </p:sp>
      <p:sp>
        <p:nvSpPr>
          <p:cNvPr id="4" name="Date Placeholder 3"/>
          <p:cNvSpPr>
            <a:spLocks noGrp="1"/>
          </p:cNvSpPr>
          <p:nvPr>
            <p:ph type="dt" sz="half" idx="10"/>
          </p:nvPr>
        </p:nvSpPr>
        <p:spPr/>
        <p:txBody>
          <a:bodyPr/>
          <a:lstStyle/>
          <a:p>
            <a:fld id="{FA35F890-0F95-5A4A-96BA-D78C9B583BF6}" type="datetime4">
              <a:rPr lang="nl-NL" smtClean="0"/>
              <a:t>13 mei 2025</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a:t>Klik om stijl te bewerken</a:t>
            </a:r>
            <a:endParaRPr lang="en-US" dirty="0"/>
          </a:p>
        </p:txBody>
      </p:sp>
      <p:sp>
        <p:nvSpPr>
          <p:cNvPr id="11" name="Vrije vorm 10">
            <a:extLst>
              <a:ext uri="{FF2B5EF4-FFF2-40B4-BE49-F238E27FC236}">
                <a16:creationId xmlns:a16="http://schemas.microsoft.com/office/drawing/2014/main" id="{10678217-1DD3-0B47-9214-4001BB7CB5A8}"/>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146667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mei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a:t>Klik om stijl te bewerken</a:t>
            </a:r>
            <a:endParaRPr lang="en-US" dirty="0"/>
          </a:p>
        </p:txBody>
      </p:sp>
      <p:sp>
        <p:nvSpPr>
          <p:cNvPr id="5" name="Date Placeholder 4"/>
          <p:cNvSpPr>
            <a:spLocks noGrp="1"/>
          </p:cNvSpPr>
          <p:nvPr>
            <p:ph type="dt" sz="half" idx="10"/>
          </p:nvPr>
        </p:nvSpPr>
        <p:spPr/>
        <p:txBody>
          <a:bodyPr/>
          <a:lstStyle/>
          <a:p>
            <a:fld id="{B2C96F9E-5229-F645-8F5C-4EB949CEC216}" type="datetime4">
              <a:rPr lang="nl-NL" smtClean="0"/>
              <a:t>13 mei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29685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te bewerken</a:t>
            </a:r>
          </a:p>
        </p:txBody>
      </p:sp>
      <p:sp>
        <p:nvSpPr>
          <p:cNvPr id="7" name="Date Placeholder 6"/>
          <p:cNvSpPr>
            <a:spLocks noGrp="1"/>
          </p:cNvSpPr>
          <p:nvPr>
            <p:ph type="dt" sz="half" idx="10"/>
          </p:nvPr>
        </p:nvSpPr>
        <p:spPr/>
        <p:txBody>
          <a:bodyPr/>
          <a:lstStyle/>
          <a:p>
            <a:fld id="{DF5F3FBC-26C9-F741-82E9-C379C2A72FB1}" type="datetime4">
              <a:rPr lang="nl-NL" smtClean="0"/>
              <a:t>13 mei 2025</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lvl1pPr>
              <a:defRPr sz="900"/>
            </a:lvl1pPr>
            <a:lvl2pPr>
              <a:defRPr sz="900"/>
            </a:lvl2pPr>
            <a:lvl3pPr>
              <a:defRPr sz="900"/>
            </a:lvl3pPr>
            <a:lvl4pPr>
              <a:defRPr sz="900"/>
            </a:lvl4pPr>
            <a:lvl5pP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te bewerken</a:t>
            </a:r>
          </a:p>
        </p:txBody>
      </p:sp>
    </p:spTree>
    <p:extLst>
      <p:ext uri="{BB962C8B-B14F-4D97-AF65-F5344CB8AC3E}">
        <p14:creationId xmlns:p14="http://schemas.microsoft.com/office/powerpoint/2010/main" val="9510579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bg1"/>
                </a:solidFill>
              </a:defRPr>
            </a:lvl1pPr>
          </a:lstStyle>
          <a:p>
            <a:fld id="{C1F610A6-3FB9-BB49-BAD8-F52931540E00}" type="datetime4">
              <a:rPr lang="nl-NL" smtClean="0"/>
              <a:pPr/>
              <a:t>13 mei 2025</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bg1"/>
                </a:solidFill>
              </a:defRPr>
            </a:lvl1pPr>
          </a:lstStyle>
          <a:p>
            <a:r>
              <a:rPr lang="nl-NL" dirty="0"/>
              <a:t>Titel van de presentatie &gt; pas aan via &gt; Functie Koptekst en voettekst</a:t>
            </a:r>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703" r:id="rId4"/>
    <p:sldLayoutId id="2147483702" r:id="rId5"/>
    <p:sldLayoutId id="2147483686" r:id="rId6"/>
    <p:sldLayoutId id="2147483674" r:id="rId7"/>
    <p:sldLayoutId id="2147483676" r:id="rId8"/>
    <p:sldLayoutId id="2147483694" r:id="rId9"/>
    <p:sldLayoutId id="2147483677" r:id="rId10"/>
    <p:sldLayoutId id="2147483687" r:id="rId11"/>
    <p:sldLayoutId id="2147483695" r:id="rId12"/>
    <p:sldLayoutId id="2147483696" r:id="rId13"/>
    <p:sldLayoutId id="2147483697" r:id="rId14"/>
    <p:sldLayoutId id="2147483698" r:id="rId15"/>
    <p:sldLayoutId id="2147483699" r:id="rId16"/>
    <p:sldLayoutId id="2147483689" r:id="rId17"/>
    <p:sldLayoutId id="2147483690" r:id="rId18"/>
    <p:sldLayoutId id="2147483675" r:id="rId19"/>
    <p:sldLayoutId id="2147483678" r:id="rId20"/>
    <p:sldLayoutId id="2147483683" r:id="rId21"/>
    <p:sldLayoutId id="2147483705" r:id="rId22"/>
    <p:sldLayoutId id="2147483704" r:id="rId23"/>
    <p:sldLayoutId id="2147483688" r:id="rId24"/>
    <p:sldLayoutId id="2147483691" r:id="rId25"/>
    <p:sldLayoutId id="2147483739" r:id="rId26"/>
    <p:sldLayoutId id="2147483741" r:id="rId27"/>
    <p:sldLayoutId id="2147483692" r:id="rId28"/>
    <p:sldLayoutId id="2147483679" r:id="rId29"/>
    <p:sldLayoutId id="2147483740" r:id="rId30"/>
    <p:sldLayoutId id="2147483742" r:id="rId31"/>
    <p:sldLayoutId id="2147483743" r:id="rId32"/>
  </p:sldLayoutIdLst>
  <p:hf hdr="0"/>
  <p:txStyles>
    <p:titleStyle>
      <a:lvl1pPr algn="l" defTabSz="6858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1pPr>
      <a:lvl2pPr marL="288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2pPr>
      <a:lvl3pPr marL="432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3pPr>
      <a:lvl4pPr marL="576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4pPr>
      <a:lvl5pPr marL="576000" indent="-144000" algn="l" defTabSz="685800" rtl="0" eaLnBrk="1" latinLnBrk="0" hangingPunct="1">
        <a:lnSpc>
          <a:spcPct val="120000"/>
        </a:lnSpc>
        <a:spcBef>
          <a:spcPts val="0"/>
        </a:spcBef>
        <a:buClr>
          <a:schemeClr val="accent4"/>
        </a:buClr>
        <a:buFont typeface="Arial" panose="020B0604020202020204" pitchFamily="34" charset="0"/>
        <a:buChar char="•"/>
        <a:defRPr sz="900" i="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C1F610A6-3FB9-BB49-BAD8-F52931540E00}" type="datetime4">
              <a:rPr lang="nl-NL" smtClean="0"/>
              <a:pPr/>
              <a:t>13 mei 2025</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400236442"/>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7" r:id="rId12"/>
    <p:sldLayoutId id="2147483721" r:id="rId13"/>
    <p:sldLayoutId id="2147483722" r:id="rId14"/>
    <p:sldLayoutId id="2147483723" r:id="rId15"/>
    <p:sldLayoutId id="2147483738" r:id="rId16"/>
    <p:sldLayoutId id="2147483724" r:id="rId17"/>
    <p:sldLayoutId id="2147483725" r:id="rId18"/>
    <p:sldLayoutId id="2147483726" r:id="rId19"/>
    <p:sldLayoutId id="2147483727" r:id="rId20"/>
    <p:sldLayoutId id="2147483728" r:id="rId21"/>
    <p:sldLayoutId id="2147483729" r:id="rId22"/>
    <p:sldLayoutId id="2147483731" r:id="rId23"/>
    <p:sldLayoutId id="2147483732" r:id="rId24"/>
    <p:sldLayoutId id="2147483733" r:id="rId25"/>
    <p:sldLayoutId id="2147483734" r:id="rId26"/>
    <p:sldLayoutId id="2147483735" r:id="rId27"/>
  </p:sldLayoutIdLst>
  <p:hf hd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Afbeelding met kleding, persoon, overdekt, Organisatie&#10;&#10;Automatisch gegenereerde beschrijving">
            <a:extLst>
              <a:ext uri="{FF2B5EF4-FFF2-40B4-BE49-F238E27FC236}">
                <a16:creationId xmlns:a16="http://schemas.microsoft.com/office/drawing/2014/main" id="{4D11FE82-9FB3-2FED-1F20-AD138A58CFC1}"/>
              </a:ext>
            </a:extLst>
          </p:cNvPr>
          <p:cNvPicPr>
            <a:picLocks noGrp="1" noChangeAspect="1"/>
          </p:cNvPicPr>
          <p:nvPr>
            <p:ph type="pic" idx="13"/>
          </p:nvPr>
        </p:nvPicPr>
        <p:blipFill>
          <a:blip r:embed="rId3"/>
          <a:srcRect l="18740" r="21927"/>
          <a:stretch/>
        </p:blipFill>
        <p:spPr>
          <a:xfrm>
            <a:off x="4572000" y="0"/>
            <a:ext cx="4572000" cy="5143490"/>
          </a:xfrm>
          <a:noFill/>
        </p:spPr>
      </p:pic>
      <p:sp>
        <p:nvSpPr>
          <p:cNvPr id="19" name="Text Placeholder 3">
            <a:extLst>
              <a:ext uri="{FF2B5EF4-FFF2-40B4-BE49-F238E27FC236}">
                <a16:creationId xmlns:a16="http://schemas.microsoft.com/office/drawing/2014/main" id="{05E174D1-9350-344E-AE42-5266ECF8571E}"/>
              </a:ext>
            </a:extLst>
          </p:cNvPr>
          <p:cNvSpPr>
            <a:spLocks noGrp="1"/>
          </p:cNvSpPr>
          <p:nvPr>
            <p:ph type="body" sz="half" idx="2"/>
          </p:nvPr>
        </p:nvSpPr>
        <p:spPr>
          <a:xfrm>
            <a:off x="4320000" y="0"/>
            <a:ext cx="2088000" cy="792000"/>
          </a:xfrm>
        </p:spPr>
        <p:txBody>
          <a:bodyPr/>
          <a:lstStyle/>
          <a:p>
            <a:endParaRPr lang="en-US"/>
          </a:p>
        </p:txBody>
      </p:sp>
      <p:sp>
        <p:nvSpPr>
          <p:cNvPr id="8" name="Titel 7">
            <a:extLst>
              <a:ext uri="{FF2B5EF4-FFF2-40B4-BE49-F238E27FC236}">
                <a16:creationId xmlns:a16="http://schemas.microsoft.com/office/drawing/2014/main" id="{F1E99549-B3AF-F449-BCD6-4EC0F8B6396F}"/>
              </a:ext>
            </a:extLst>
          </p:cNvPr>
          <p:cNvSpPr>
            <a:spLocks noGrp="1"/>
          </p:cNvSpPr>
          <p:nvPr>
            <p:ph type="ctrTitle"/>
          </p:nvPr>
        </p:nvSpPr>
        <p:spPr>
          <a:xfrm>
            <a:off x="432000" y="828000"/>
            <a:ext cx="3924000" cy="1743750"/>
          </a:xfrm>
        </p:spPr>
        <p:txBody>
          <a:bodyPr anchor="b">
            <a:normAutofit/>
          </a:bodyPr>
          <a:lstStyle/>
          <a:p>
            <a:r>
              <a:rPr lang="nl-NL" dirty="0"/>
              <a:t>Weerbare zorg </a:t>
            </a:r>
          </a:p>
        </p:txBody>
      </p:sp>
      <p:sp>
        <p:nvSpPr>
          <p:cNvPr id="20" name="Subtitle 5">
            <a:extLst>
              <a:ext uri="{FF2B5EF4-FFF2-40B4-BE49-F238E27FC236}">
                <a16:creationId xmlns:a16="http://schemas.microsoft.com/office/drawing/2014/main" id="{361DBC9F-A0D3-EE13-DD70-AA2A74895B07}"/>
              </a:ext>
            </a:extLst>
          </p:cNvPr>
          <p:cNvSpPr>
            <a:spLocks noGrp="1"/>
          </p:cNvSpPr>
          <p:nvPr>
            <p:ph type="subTitle" idx="1"/>
          </p:nvPr>
        </p:nvSpPr>
        <p:spPr>
          <a:xfrm>
            <a:off x="432000" y="2750457"/>
            <a:ext cx="3924000" cy="1353543"/>
          </a:xfrm>
        </p:spPr>
        <p:txBody>
          <a:bodyPr/>
          <a:lstStyle/>
          <a:p>
            <a:r>
              <a:rPr lang="en-US" sz="1400" dirty="0"/>
              <a:t>Kirsten Veldhuijzen</a:t>
            </a:r>
          </a:p>
          <a:p>
            <a:r>
              <a:rPr lang="en-US" sz="1100" dirty="0"/>
              <a:t>MT-lid/ </a:t>
            </a:r>
            <a:r>
              <a:rPr lang="en-US" sz="1100" dirty="0" err="1"/>
              <a:t>plv</a:t>
            </a:r>
            <a:r>
              <a:rPr lang="en-US" sz="1100" dirty="0"/>
              <a:t>. </a:t>
            </a:r>
            <a:r>
              <a:rPr lang="en-US" sz="1100" dirty="0" err="1"/>
              <a:t>directeur</a:t>
            </a:r>
            <a:endParaRPr lang="en-US" sz="1100" dirty="0"/>
          </a:p>
          <a:p>
            <a:r>
              <a:rPr lang="en-US" sz="1400" dirty="0"/>
              <a:t>Lotte de Boer</a:t>
            </a:r>
          </a:p>
          <a:p>
            <a:r>
              <a:rPr lang="en-US" sz="1100" dirty="0" err="1"/>
              <a:t>coördinator</a:t>
            </a:r>
            <a:endParaRPr lang="en-US" sz="1100" dirty="0"/>
          </a:p>
          <a:p>
            <a:endParaRPr lang="en-US" sz="1400" dirty="0"/>
          </a:p>
          <a:p>
            <a:r>
              <a:rPr lang="en-US" sz="1400" dirty="0" err="1"/>
              <a:t>Programmadirectie</a:t>
            </a:r>
            <a:r>
              <a:rPr lang="en-US" sz="1400" dirty="0"/>
              <a:t> </a:t>
            </a:r>
            <a:r>
              <a:rPr lang="en-US" sz="1400" dirty="0" err="1"/>
              <a:t>Weerbare</a:t>
            </a:r>
            <a:r>
              <a:rPr lang="en-US" sz="1400" dirty="0"/>
              <a:t> </a:t>
            </a:r>
            <a:r>
              <a:rPr lang="en-US" sz="1400" dirty="0" err="1"/>
              <a:t>zorg</a:t>
            </a:r>
            <a:endParaRPr lang="en-US" sz="1400" dirty="0"/>
          </a:p>
        </p:txBody>
      </p:sp>
      <p:sp>
        <p:nvSpPr>
          <p:cNvPr id="2" name="Ovaal 1">
            <a:extLst>
              <a:ext uri="{FF2B5EF4-FFF2-40B4-BE49-F238E27FC236}">
                <a16:creationId xmlns:a16="http://schemas.microsoft.com/office/drawing/2014/main" id="{643D7C2F-A7D1-FFCE-3A84-C2C304E26298}"/>
              </a:ext>
            </a:extLst>
          </p:cNvPr>
          <p:cNvSpPr/>
          <p:nvPr/>
        </p:nvSpPr>
        <p:spPr>
          <a:xfrm>
            <a:off x="6225988" y="1563130"/>
            <a:ext cx="327452" cy="27239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F7A2339D-D641-B0C2-6834-2BB93B7D710D}"/>
              </a:ext>
            </a:extLst>
          </p:cNvPr>
          <p:cNvSpPr/>
          <p:nvPr/>
        </p:nvSpPr>
        <p:spPr>
          <a:xfrm>
            <a:off x="7960659" y="1458097"/>
            <a:ext cx="448113" cy="46337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960BB993-E9F1-29E0-3849-0D756F76925F}"/>
              </a:ext>
            </a:extLst>
          </p:cNvPr>
          <p:cNvSpPr/>
          <p:nvPr/>
        </p:nvSpPr>
        <p:spPr>
          <a:xfrm>
            <a:off x="5089712" y="2341605"/>
            <a:ext cx="494270" cy="468592"/>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4751AA58-A773-83F5-6961-A903D30A9DE2}"/>
              </a:ext>
            </a:extLst>
          </p:cNvPr>
          <p:cNvSpPr/>
          <p:nvPr/>
        </p:nvSpPr>
        <p:spPr>
          <a:xfrm>
            <a:off x="7574692" y="2341605"/>
            <a:ext cx="554740" cy="53751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226BC184-ACC2-59C0-A2AC-A6B63C331B90}"/>
              </a:ext>
            </a:extLst>
          </p:cNvPr>
          <p:cNvSpPr/>
          <p:nvPr/>
        </p:nvSpPr>
        <p:spPr>
          <a:xfrm>
            <a:off x="5479677" y="2571750"/>
            <a:ext cx="1576326" cy="1583391"/>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874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E62EEDC-B1D2-4D3D-1CBB-A3A743013882}"/>
              </a:ext>
            </a:extLst>
          </p:cNvPr>
          <p:cNvSpPr txBox="1">
            <a:spLocks/>
          </p:cNvSpPr>
          <p:nvPr/>
        </p:nvSpPr>
        <p:spPr>
          <a:xfrm>
            <a:off x="806711" y="102987"/>
            <a:ext cx="8069579" cy="864000"/>
          </a:xfrm>
          <a:prstGeom prst="rect">
            <a:avLst/>
          </a:prstGeom>
        </p:spPr>
        <p:txBody>
          <a:bodyPr vert="horz" lIns="0" tIns="0" rIns="0" bIns="0" rtlCol="0" anchor="b" anchorCtr="0">
            <a:normAutofit/>
          </a:bodyPr>
          <a:lst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a:lstStyle>
          <a:p>
            <a:pPr>
              <a:spcAft>
                <a:spcPts val="600"/>
              </a:spcAft>
            </a:pPr>
            <a:r>
              <a:rPr lang="en-US">
                <a:solidFill>
                  <a:schemeClr val="bg1"/>
                </a:solidFill>
              </a:rPr>
              <a:t>4. Inzet langere termijn: weerbaar en adaptief</a:t>
            </a:r>
            <a:endParaRPr lang="en-US" dirty="0">
              <a:solidFill>
                <a:schemeClr val="bg1"/>
              </a:solidFill>
            </a:endParaRPr>
          </a:p>
        </p:txBody>
      </p:sp>
      <p:sp>
        <p:nvSpPr>
          <p:cNvPr id="3" name="Tijdelijke aanduiding voor datum 2">
            <a:extLst>
              <a:ext uri="{FF2B5EF4-FFF2-40B4-BE49-F238E27FC236}">
                <a16:creationId xmlns:a16="http://schemas.microsoft.com/office/drawing/2014/main" id="{0BF71420-D42F-7748-B6DF-CFBA025AF47A}"/>
              </a:ext>
            </a:extLst>
          </p:cNvPr>
          <p:cNvSpPr>
            <a:spLocks noGrp="1"/>
          </p:cNvSpPr>
          <p:nvPr>
            <p:ph type="dt" sz="half" idx="10"/>
          </p:nvPr>
        </p:nvSpPr>
        <p:spPr/>
        <p:txBody>
          <a:bodyPr vert="horz" lIns="0" tIns="0" rIns="0" bIns="0" rtlCol="0" anchor="t" anchorCtr="0">
            <a:normAutofit/>
          </a:bodyPr>
          <a:lstStyle/>
          <a:p>
            <a:pPr>
              <a:spcAft>
                <a:spcPts val="600"/>
              </a:spcAft>
            </a:pPr>
            <a:fld id="{B2C96F9E-5229-F645-8F5C-4EB949CEC216}" type="datetime4">
              <a:rPr lang="nl-NL" smtClean="0"/>
              <a:pPr>
                <a:spcAft>
                  <a:spcPts val="600"/>
                </a:spcAft>
              </a:pPr>
              <a:t>13 mei 2025</a:t>
            </a:fld>
            <a:endParaRPr lang="nl-NL"/>
          </a:p>
        </p:txBody>
      </p:sp>
      <p:sp>
        <p:nvSpPr>
          <p:cNvPr id="5" name="Tijdelijke aanduiding voor dianummer 4">
            <a:extLst>
              <a:ext uri="{FF2B5EF4-FFF2-40B4-BE49-F238E27FC236}">
                <a16:creationId xmlns:a16="http://schemas.microsoft.com/office/drawing/2014/main" id="{7F94E4BD-CC76-2B4B-A0E0-60FA6C100A3F}"/>
              </a:ext>
            </a:extLst>
          </p:cNvPr>
          <p:cNvSpPr>
            <a:spLocks noGrp="1"/>
          </p:cNvSpPr>
          <p:nvPr>
            <p:ph type="sldNum" sz="quarter" idx="12"/>
          </p:nvPr>
        </p:nvSpPr>
        <p:spPr/>
        <p:txBody>
          <a:bodyPr vert="horz" lIns="0" tIns="0" rIns="0" bIns="0" rtlCol="0" anchor="t" anchorCtr="0">
            <a:normAutofit/>
          </a:bodyPr>
          <a:lstStyle/>
          <a:p>
            <a:pPr>
              <a:spcAft>
                <a:spcPts val="600"/>
              </a:spcAft>
            </a:pPr>
            <a:fld id="{14F1411D-0280-154F-AEAC-4C20B7AA46B2}" type="slidenum">
              <a:rPr lang="nl-NL" smtClean="0"/>
              <a:pPr>
                <a:spcAft>
                  <a:spcPts val="600"/>
                </a:spcAft>
              </a:pPr>
              <a:t>10</a:t>
            </a:fld>
            <a:endParaRPr lang="nl-NL"/>
          </a:p>
        </p:txBody>
      </p:sp>
      <p:graphicFrame>
        <p:nvGraphicFramePr>
          <p:cNvPr id="26" name="Tijdelijke aanduiding voor inhoud 5">
            <a:extLst>
              <a:ext uri="{FF2B5EF4-FFF2-40B4-BE49-F238E27FC236}">
                <a16:creationId xmlns:a16="http://schemas.microsoft.com/office/drawing/2014/main" id="{DF00C7E9-362C-3A4F-6C4A-38959FD87C57}"/>
              </a:ext>
            </a:extLst>
          </p:cNvPr>
          <p:cNvGraphicFramePr>
            <a:graphicFrameLocks noGrp="1"/>
          </p:cNvGraphicFramePr>
          <p:nvPr>
            <p:ph idx="1"/>
            <p:extLst>
              <p:ext uri="{D42A27DB-BD31-4B8C-83A1-F6EECF244321}">
                <p14:modId xmlns:p14="http://schemas.microsoft.com/office/powerpoint/2010/main" val="3090457055"/>
              </p:ext>
            </p:extLst>
          </p:nvPr>
        </p:nvGraphicFramePr>
        <p:xfrm>
          <a:off x="910228" y="1409229"/>
          <a:ext cx="7703274" cy="295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53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892F0-481A-FD69-F4B4-1C74CBECD01B}"/>
              </a:ext>
            </a:extLst>
          </p:cNvPr>
          <p:cNvSpPr>
            <a:spLocks noGrp="1"/>
          </p:cNvSpPr>
          <p:nvPr>
            <p:ph type="title"/>
          </p:nvPr>
        </p:nvSpPr>
        <p:spPr>
          <a:xfrm>
            <a:off x="720000" y="252000"/>
            <a:ext cx="7703997" cy="864000"/>
          </a:xfrm>
        </p:spPr>
        <p:txBody>
          <a:bodyPr/>
          <a:lstStyle/>
          <a:p>
            <a:r>
              <a:rPr lang="nl-NL" dirty="0"/>
              <a:t>En nu concreet: actuele vraagstukken</a:t>
            </a:r>
          </a:p>
        </p:txBody>
      </p:sp>
      <p:sp>
        <p:nvSpPr>
          <p:cNvPr id="3" name="Tijdelijke aanduiding voor datum 2">
            <a:extLst>
              <a:ext uri="{FF2B5EF4-FFF2-40B4-BE49-F238E27FC236}">
                <a16:creationId xmlns:a16="http://schemas.microsoft.com/office/drawing/2014/main" id="{3C74CA5D-2245-76DA-7419-2FA309C4A482}"/>
              </a:ext>
            </a:extLst>
          </p:cNvPr>
          <p:cNvSpPr>
            <a:spLocks noGrp="1"/>
          </p:cNvSpPr>
          <p:nvPr>
            <p:ph type="dt" sz="half" idx="10"/>
          </p:nvPr>
        </p:nvSpPr>
        <p:spPr/>
        <p:txBody>
          <a:bodyPr/>
          <a:lstStyle/>
          <a:p>
            <a:fld id="{B2C96F9E-5229-F645-8F5C-4EB949CEC216}" type="datetime4">
              <a:rPr lang="nl-NL" smtClean="0"/>
              <a:t>13 mei 2025</a:t>
            </a:fld>
            <a:endParaRPr lang="nl-NL"/>
          </a:p>
        </p:txBody>
      </p:sp>
      <p:sp>
        <p:nvSpPr>
          <p:cNvPr id="5" name="Tijdelijke aanduiding voor dianummer 4">
            <a:extLst>
              <a:ext uri="{FF2B5EF4-FFF2-40B4-BE49-F238E27FC236}">
                <a16:creationId xmlns:a16="http://schemas.microsoft.com/office/drawing/2014/main" id="{A4E34CFA-7913-FDD3-347F-4C3514B03720}"/>
              </a:ext>
            </a:extLst>
          </p:cNvPr>
          <p:cNvSpPr>
            <a:spLocks noGrp="1"/>
          </p:cNvSpPr>
          <p:nvPr>
            <p:ph type="sldNum" sz="quarter" idx="12"/>
          </p:nvPr>
        </p:nvSpPr>
        <p:spPr/>
        <p:txBody>
          <a:bodyPr/>
          <a:lstStyle/>
          <a:p>
            <a:fld id="{14F1411D-0280-154F-AEAC-4C20B7AA46B2}" type="slidenum">
              <a:rPr lang="nl-NL" smtClean="0"/>
              <a:t>11</a:t>
            </a:fld>
            <a:endParaRPr lang="nl-NL"/>
          </a:p>
        </p:txBody>
      </p:sp>
      <p:sp>
        <p:nvSpPr>
          <p:cNvPr id="6" name="Tijdelijke aanduiding voor inhoud 5">
            <a:extLst>
              <a:ext uri="{FF2B5EF4-FFF2-40B4-BE49-F238E27FC236}">
                <a16:creationId xmlns:a16="http://schemas.microsoft.com/office/drawing/2014/main" id="{7BA88117-E22E-AF21-8D98-74C5D0987F0D}"/>
              </a:ext>
            </a:extLst>
          </p:cNvPr>
          <p:cNvSpPr>
            <a:spLocks noGrp="1"/>
          </p:cNvSpPr>
          <p:nvPr>
            <p:ph idx="1"/>
          </p:nvPr>
        </p:nvSpPr>
        <p:spPr>
          <a:xfrm>
            <a:off x="720000" y="1175297"/>
            <a:ext cx="6793674" cy="2952000"/>
          </a:xfrm>
        </p:spPr>
        <p:txBody>
          <a:bodyPr/>
          <a:lstStyle/>
          <a:p>
            <a:r>
              <a:rPr lang="nl-NL" sz="1400" dirty="0"/>
              <a:t>Samen opgaven vertalen in oplossingen;</a:t>
            </a:r>
          </a:p>
          <a:p>
            <a:r>
              <a:rPr lang="nl-NL" sz="1400" dirty="0"/>
              <a:t>Besturen </a:t>
            </a:r>
            <a:r>
              <a:rPr lang="nl-NL" sz="1400" i="1" dirty="0"/>
              <a:t>met</a:t>
            </a:r>
            <a:r>
              <a:rPr lang="nl-NL" sz="1400" dirty="0"/>
              <a:t> de buren, niet </a:t>
            </a:r>
            <a:r>
              <a:rPr lang="nl-NL" sz="1400" i="1" dirty="0"/>
              <a:t>bij</a:t>
            </a:r>
            <a:r>
              <a:rPr lang="nl-NL" sz="1400" dirty="0"/>
              <a:t> de buren;</a:t>
            </a:r>
          </a:p>
          <a:p>
            <a:r>
              <a:rPr lang="nl-NL" sz="1400" dirty="0"/>
              <a:t>Doorvertaling (</a:t>
            </a:r>
            <a:r>
              <a:rPr lang="nl-NL" sz="1400" dirty="0" err="1"/>
              <a:t>inter</a:t>
            </a:r>
            <a:r>
              <a:rPr lang="nl-NL" sz="1400" dirty="0"/>
              <a:t>)nationale opgaven naar regio en lokaal;</a:t>
            </a:r>
          </a:p>
          <a:p>
            <a:r>
              <a:rPr lang="nl-NL" sz="1400" dirty="0"/>
              <a:t>Nationale kaders vs. integratie beleidsvrijheid;</a:t>
            </a:r>
          </a:p>
          <a:p>
            <a:r>
              <a:rPr lang="nl-NL" sz="1400" dirty="0"/>
              <a:t>Inbedding in lokale context;</a:t>
            </a:r>
          </a:p>
          <a:p>
            <a:r>
              <a:rPr lang="nl-NL" sz="1400" dirty="0"/>
              <a:t>Eigen verantwoordelijkheid inwoners/ zelfredzaamheid</a:t>
            </a:r>
          </a:p>
          <a:p>
            <a:r>
              <a:rPr lang="nl-NL" sz="1400" dirty="0"/>
              <a:t>Zicht op nieuwe kwetsbaarheden.</a:t>
            </a:r>
          </a:p>
          <a:p>
            <a:pPr marL="0" indent="0">
              <a:buNone/>
            </a:pPr>
            <a:endParaRPr lang="nl-NL" sz="1400" dirty="0"/>
          </a:p>
          <a:p>
            <a:pPr marL="0" indent="0">
              <a:buNone/>
            </a:pPr>
            <a:r>
              <a:rPr lang="nl-NL" sz="1400" dirty="0"/>
              <a:t>Vraagstukken:</a:t>
            </a:r>
          </a:p>
          <a:p>
            <a:r>
              <a:rPr lang="nl-NL" sz="1400" dirty="0"/>
              <a:t>Ethiek en verdringing;</a:t>
            </a:r>
          </a:p>
          <a:p>
            <a:r>
              <a:rPr lang="nl-NL" sz="1400" dirty="0"/>
              <a:t>Meeste zorg buiten ziekenhuizen: zorg voor kwetsbare inwoners, inventarisatie afhankelijkheden (eten, stroom, verwarming, medicijnen, omkijkzorg).</a:t>
            </a:r>
          </a:p>
          <a:p>
            <a:endParaRPr lang="nl-NL" dirty="0"/>
          </a:p>
          <a:p>
            <a:endParaRPr lang="nl-NL" dirty="0"/>
          </a:p>
        </p:txBody>
      </p:sp>
    </p:spTree>
    <p:extLst>
      <p:ext uri="{BB962C8B-B14F-4D97-AF65-F5344CB8AC3E}">
        <p14:creationId xmlns:p14="http://schemas.microsoft.com/office/powerpoint/2010/main" val="371184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608A47F7-ECE4-0715-7AF8-B33CF181162D}"/>
              </a:ext>
            </a:extLst>
          </p:cNvPr>
          <p:cNvSpPr>
            <a:spLocks noGrp="1"/>
          </p:cNvSpPr>
          <p:nvPr>
            <p:ph type="dt" sz="half" idx="10"/>
          </p:nvPr>
        </p:nvSpPr>
        <p:spPr/>
        <p:txBody>
          <a:bodyPr/>
          <a:lstStyle/>
          <a:p>
            <a:fld id="{B2C96F9E-5229-F645-8F5C-4EB949CEC216}" type="datetime4">
              <a:rPr lang="nl-NL" smtClean="0"/>
              <a:t>13 mei 2025</a:t>
            </a:fld>
            <a:endParaRPr lang="nl-NL"/>
          </a:p>
        </p:txBody>
      </p:sp>
      <p:sp>
        <p:nvSpPr>
          <p:cNvPr id="5" name="Tijdelijke aanduiding voor dianummer 4">
            <a:extLst>
              <a:ext uri="{FF2B5EF4-FFF2-40B4-BE49-F238E27FC236}">
                <a16:creationId xmlns:a16="http://schemas.microsoft.com/office/drawing/2014/main" id="{8C0BD358-2351-FDB0-DA88-F4C06F376FC7}"/>
              </a:ext>
            </a:extLst>
          </p:cNvPr>
          <p:cNvSpPr>
            <a:spLocks noGrp="1"/>
          </p:cNvSpPr>
          <p:nvPr>
            <p:ph type="sldNum" sz="quarter" idx="12"/>
          </p:nvPr>
        </p:nvSpPr>
        <p:spPr/>
        <p:txBody>
          <a:bodyPr/>
          <a:lstStyle/>
          <a:p>
            <a:fld id="{14F1411D-0280-154F-AEAC-4C20B7AA46B2}" type="slidenum">
              <a:rPr lang="nl-NL" smtClean="0"/>
              <a:t>12</a:t>
            </a:fld>
            <a:endParaRPr lang="nl-NL"/>
          </a:p>
        </p:txBody>
      </p:sp>
      <p:sp>
        <p:nvSpPr>
          <p:cNvPr id="7" name="Tijdelijke aanduiding voor inhoud 6">
            <a:extLst>
              <a:ext uri="{FF2B5EF4-FFF2-40B4-BE49-F238E27FC236}">
                <a16:creationId xmlns:a16="http://schemas.microsoft.com/office/drawing/2014/main" id="{4107008F-6349-593B-0D1A-F3027868EC6A}"/>
              </a:ext>
            </a:extLst>
          </p:cNvPr>
          <p:cNvSpPr>
            <a:spLocks noGrp="1"/>
          </p:cNvSpPr>
          <p:nvPr>
            <p:ph type="body" sz="half" idx="2"/>
          </p:nvPr>
        </p:nvSpPr>
        <p:spPr/>
        <p:txBody>
          <a:bodyPr/>
          <a:lstStyle/>
          <a:p>
            <a:pPr marL="0" indent="0">
              <a:buNone/>
            </a:pPr>
            <a:endParaRPr lang="nl-NL" dirty="0"/>
          </a:p>
          <a:p>
            <a:pPr marL="0" indent="0">
              <a:buNone/>
            </a:pPr>
            <a:endParaRPr lang="nl-NL" dirty="0"/>
          </a:p>
        </p:txBody>
      </p:sp>
      <p:sp>
        <p:nvSpPr>
          <p:cNvPr id="9" name="Tijdelijke aanduiding voor tekst 8">
            <a:extLst>
              <a:ext uri="{FF2B5EF4-FFF2-40B4-BE49-F238E27FC236}">
                <a16:creationId xmlns:a16="http://schemas.microsoft.com/office/drawing/2014/main" id="{D48136B7-639A-FC78-2250-2A9DED898F22}"/>
              </a:ext>
            </a:extLst>
          </p:cNvPr>
          <p:cNvSpPr>
            <a:spLocks noGrp="1"/>
          </p:cNvSpPr>
          <p:nvPr>
            <p:ph type="body" sz="half" idx="13"/>
          </p:nvPr>
        </p:nvSpPr>
        <p:spPr>
          <a:xfrm>
            <a:off x="720000" y="900000"/>
            <a:ext cx="3563999" cy="3324670"/>
          </a:xfrm>
        </p:spPr>
        <p:txBody>
          <a:bodyPr/>
          <a:lstStyle/>
          <a:p>
            <a:r>
              <a:rPr lang="nl-NL" sz="1600" dirty="0"/>
              <a:t>Wat geef je ons mee voor uitwerking</a:t>
            </a:r>
            <a:r>
              <a:rPr lang="nl-NL" sz="1600"/>
              <a:t>? </a:t>
            </a:r>
            <a:br>
              <a:rPr lang="nl-NL" sz="1600"/>
            </a:br>
            <a:endParaRPr lang="nl-NL" sz="1600" dirty="0"/>
          </a:p>
          <a:p>
            <a:endParaRPr lang="nl-NL" sz="1600" dirty="0"/>
          </a:p>
          <a:p>
            <a:r>
              <a:rPr lang="nl-NL" sz="1600" dirty="0"/>
              <a:t>Wat zelf vormgeven/ organiseren? </a:t>
            </a:r>
            <a:br>
              <a:rPr lang="nl-NL" sz="1600" dirty="0"/>
            </a:br>
            <a:endParaRPr lang="nl-NL" sz="1600" dirty="0"/>
          </a:p>
          <a:p>
            <a:endParaRPr lang="nl-NL" sz="1600" dirty="0"/>
          </a:p>
          <a:p>
            <a:r>
              <a:rPr lang="nl-NL" sz="1600" dirty="0"/>
              <a:t>Wie heb je daarbij nodig?</a:t>
            </a:r>
            <a:br>
              <a:rPr lang="nl-NL" sz="1600" dirty="0"/>
            </a:br>
            <a:r>
              <a:rPr lang="nl-NL" sz="1600" dirty="0"/>
              <a:t> </a:t>
            </a:r>
          </a:p>
          <a:p>
            <a:endParaRPr lang="nl-NL" sz="1600" dirty="0"/>
          </a:p>
          <a:p>
            <a:r>
              <a:rPr lang="nl-NL" sz="1600" dirty="0"/>
              <a:t>Hoe blijven we in gesprek? </a:t>
            </a:r>
          </a:p>
          <a:p>
            <a:endParaRPr lang="nl-NL" sz="1600" dirty="0"/>
          </a:p>
          <a:p>
            <a:r>
              <a:rPr lang="nl-NL" sz="1600" dirty="0"/>
              <a:t> </a:t>
            </a:r>
          </a:p>
          <a:p>
            <a:endParaRPr lang="nl-NL" sz="1600" dirty="0"/>
          </a:p>
          <a:p>
            <a:endParaRPr lang="nl-NL" sz="1600" dirty="0"/>
          </a:p>
          <a:p>
            <a:endParaRPr lang="nl-NL" sz="1200" dirty="0"/>
          </a:p>
          <a:p>
            <a:endParaRPr lang="nl-NL" sz="1200" dirty="0"/>
          </a:p>
          <a:p>
            <a:endParaRPr lang="nl-NL" sz="1200" dirty="0"/>
          </a:p>
        </p:txBody>
      </p:sp>
    </p:spTree>
    <p:extLst>
      <p:ext uri="{BB962C8B-B14F-4D97-AF65-F5344CB8AC3E}">
        <p14:creationId xmlns:p14="http://schemas.microsoft.com/office/powerpoint/2010/main" val="406278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2C3DDD-47B9-804B-9998-C8A73D8EC389}"/>
              </a:ext>
            </a:extLst>
          </p:cNvPr>
          <p:cNvSpPr>
            <a:spLocks noGrp="1"/>
          </p:cNvSpPr>
          <p:nvPr>
            <p:ph idx="1"/>
          </p:nvPr>
        </p:nvSpPr>
        <p:spPr/>
        <p:txBody>
          <a:bodyPr/>
          <a:lstStyle/>
          <a:p>
            <a:pPr>
              <a:lnSpc>
                <a:spcPct val="150000"/>
              </a:lnSpc>
            </a:pPr>
            <a:r>
              <a:rPr lang="nl-NL" sz="1400" dirty="0"/>
              <a:t>Wie zijn wij en wat doen wij? </a:t>
            </a:r>
            <a:br>
              <a:rPr lang="nl-NL" sz="1400" dirty="0"/>
            </a:br>
            <a:endParaRPr lang="nl-NL" sz="1400" dirty="0"/>
          </a:p>
          <a:p>
            <a:pPr>
              <a:lnSpc>
                <a:spcPct val="150000"/>
              </a:lnSpc>
            </a:pPr>
            <a:r>
              <a:rPr lang="nl-NL" sz="1400" dirty="0"/>
              <a:t>Crisis in het hier en nu</a:t>
            </a:r>
          </a:p>
          <a:p>
            <a:pPr>
              <a:lnSpc>
                <a:spcPct val="150000"/>
              </a:lnSpc>
            </a:pPr>
            <a:endParaRPr lang="nl-NL" dirty="0"/>
          </a:p>
          <a:p>
            <a:pPr>
              <a:lnSpc>
                <a:spcPct val="150000"/>
              </a:lnSpc>
            </a:pPr>
            <a:r>
              <a:rPr lang="nl-NL" sz="1400" dirty="0"/>
              <a:t>Weer</a:t>
            </a:r>
            <a:r>
              <a:rPr lang="nl-NL" dirty="0"/>
              <a:t>baarheidsopgave</a:t>
            </a:r>
            <a:br>
              <a:rPr lang="nl-NL" sz="1400" dirty="0"/>
            </a:br>
            <a:endParaRPr lang="nl-NL" sz="1400" dirty="0"/>
          </a:p>
          <a:p>
            <a:pPr>
              <a:lnSpc>
                <a:spcPct val="150000"/>
              </a:lnSpc>
            </a:pPr>
            <a:r>
              <a:rPr lang="nl-NL" sz="1400" dirty="0"/>
              <a:t>Inzet langere termijn: weerbaar en adaptief</a:t>
            </a:r>
          </a:p>
          <a:p>
            <a:pPr marL="0" indent="0">
              <a:buNone/>
            </a:pPr>
            <a:br>
              <a:rPr lang="nl-NL" dirty="0"/>
            </a:br>
            <a:endParaRPr lang="nl-NL" dirty="0"/>
          </a:p>
        </p:txBody>
      </p:sp>
      <p:sp>
        <p:nvSpPr>
          <p:cNvPr id="3" name="Tijdelijke aanduiding voor datum 2">
            <a:extLst>
              <a:ext uri="{FF2B5EF4-FFF2-40B4-BE49-F238E27FC236}">
                <a16:creationId xmlns:a16="http://schemas.microsoft.com/office/drawing/2014/main" id="{B3CDC25E-8822-A444-9331-289F26C570B8}"/>
              </a:ext>
            </a:extLst>
          </p:cNvPr>
          <p:cNvSpPr>
            <a:spLocks noGrp="1"/>
          </p:cNvSpPr>
          <p:nvPr>
            <p:ph type="dt" sz="half" idx="10"/>
          </p:nvPr>
        </p:nvSpPr>
        <p:spPr/>
        <p:txBody>
          <a:bodyPr/>
          <a:lstStyle/>
          <a:p>
            <a:fld id="{FA35F890-0F95-5A4A-96BA-D78C9B583BF6}" type="datetime4">
              <a:rPr lang="nl-NL" smtClean="0"/>
              <a:t>13 mei 2025</a:t>
            </a:fld>
            <a:endParaRPr lang="nl-NL" dirty="0"/>
          </a:p>
        </p:txBody>
      </p:sp>
      <p:sp>
        <p:nvSpPr>
          <p:cNvPr id="5" name="Tijdelijke aanduiding voor dianummer 4">
            <a:extLst>
              <a:ext uri="{FF2B5EF4-FFF2-40B4-BE49-F238E27FC236}">
                <a16:creationId xmlns:a16="http://schemas.microsoft.com/office/drawing/2014/main" id="{DD74433B-59A8-5F42-A1FB-4802EF1E4C27}"/>
              </a:ext>
            </a:extLst>
          </p:cNvPr>
          <p:cNvSpPr>
            <a:spLocks noGrp="1"/>
          </p:cNvSpPr>
          <p:nvPr>
            <p:ph type="sldNum" sz="quarter" idx="12"/>
          </p:nvPr>
        </p:nvSpPr>
        <p:spPr/>
        <p:txBody>
          <a:bodyPr/>
          <a:lstStyle/>
          <a:p>
            <a:fld id="{14F1411D-0280-154F-AEAC-4C20B7AA46B2}" type="slidenum">
              <a:rPr lang="nl-NL" smtClean="0"/>
              <a:t>2</a:t>
            </a:fld>
            <a:endParaRPr lang="nl-NL"/>
          </a:p>
        </p:txBody>
      </p:sp>
      <p:sp>
        <p:nvSpPr>
          <p:cNvPr id="6" name="Titel 5">
            <a:extLst>
              <a:ext uri="{FF2B5EF4-FFF2-40B4-BE49-F238E27FC236}">
                <a16:creationId xmlns:a16="http://schemas.microsoft.com/office/drawing/2014/main" id="{2E84D556-2173-A744-8BFB-254D18C68C21}"/>
              </a:ext>
            </a:extLst>
          </p:cNvPr>
          <p:cNvSpPr>
            <a:spLocks noGrp="1"/>
          </p:cNvSpPr>
          <p:nvPr>
            <p:ph type="title"/>
          </p:nvPr>
        </p:nvSpPr>
        <p:spPr/>
        <p:txBody>
          <a:bodyPr/>
          <a:lstStyle/>
          <a:p>
            <a:r>
              <a:rPr lang="nl-NL" dirty="0"/>
              <a:t>Inhoud</a:t>
            </a:r>
          </a:p>
        </p:txBody>
      </p:sp>
    </p:spTree>
    <p:extLst>
      <p:ext uri="{BB962C8B-B14F-4D97-AF65-F5344CB8AC3E}">
        <p14:creationId xmlns:p14="http://schemas.microsoft.com/office/powerpoint/2010/main" val="325730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881A0EB-5FA6-74C6-1900-345D6611116C}"/>
              </a:ext>
            </a:extLst>
          </p:cNvPr>
          <p:cNvSpPr>
            <a:spLocks noGrp="1"/>
          </p:cNvSpPr>
          <p:nvPr>
            <p:ph idx="1"/>
          </p:nvPr>
        </p:nvSpPr>
        <p:spPr/>
        <p:txBody>
          <a:bodyPr/>
          <a:lstStyle/>
          <a:p>
            <a:pPr marL="0" indent="0">
              <a:buNone/>
            </a:pPr>
            <a:r>
              <a:rPr lang="nl-NL" dirty="0"/>
              <a:t>I. Zorgvraagstukken rond Oekraïne, migratie, repatriëring</a:t>
            </a:r>
          </a:p>
          <a:p>
            <a:pPr marL="0" indent="0">
              <a:buNone/>
            </a:pPr>
            <a:endParaRPr lang="nl-NL" dirty="0"/>
          </a:p>
          <a:p>
            <a:pPr marL="0" indent="0">
              <a:buNone/>
            </a:pPr>
            <a:r>
              <a:rPr lang="nl-NL" dirty="0"/>
              <a:t>II. </a:t>
            </a:r>
            <a:r>
              <a:rPr lang="nl-NL" dirty="0" err="1"/>
              <a:t>Medevac</a:t>
            </a:r>
            <a:endParaRPr lang="nl-NL" dirty="0"/>
          </a:p>
          <a:p>
            <a:pPr marL="0" indent="0">
              <a:buNone/>
            </a:pPr>
            <a:endParaRPr lang="nl-NL" dirty="0"/>
          </a:p>
          <a:p>
            <a:pPr marL="0" indent="0">
              <a:buNone/>
            </a:pPr>
            <a:r>
              <a:rPr lang="nl-NL" dirty="0"/>
              <a:t>III. Weerbaarheid</a:t>
            </a:r>
          </a:p>
          <a:p>
            <a:pPr marL="0" indent="0">
              <a:buNone/>
            </a:pPr>
            <a:endParaRPr lang="nl-NL" dirty="0"/>
          </a:p>
        </p:txBody>
      </p:sp>
      <p:sp>
        <p:nvSpPr>
          <p:cNvPr id="3" name="Tijdelijke aanduiding voor datum 2">
            <a:extLst>
              <a:ext uri="{FF2B5EF4-FFF2-40B4-BE49-F238E27FC236}">
                <a16:creationId xmlns:a16="http://schemas.microsoft.com/office/drawing/2014/main" id="{6CBEFDD6-95FA-FE6C-C750-28023DAE3F57}"/>
              </a:ext>
            </a:extLst>
          </p:cNvPr>
          <p:cNvSpPr>
            <a:spLocks noGrp="1"/>
          </p:cNvSpPr>
          <p:nvPr>
            <p:ph type="dt" sz="half" idx="10"/>
          </p:nvPr>
        </p:nvSpPr>
        <p:spPr/>
        <p:txBody>
          <a:bodyPr/>
          <a:lstStyle/>
          <a:p>
            <a:fld id="{FA35F890-0F95-5A4A-96BA-D78C9B583BF6}" type="datetime4">
              <a:rPr lang="nl-NL" smtClean="0"/>
              <a:t>13 mei 2025</a:t>
            </a:fld>
            <a:endParaRPr lang="nl-NL"/>
          </a:p>
        </p:txBody>
      </p:sp>
      <p:sp>
        <p:nvSpPr>
          <p:cNvPr id="5" name="Tijdelijke aanduiding voor dianummer 4">
            <a:extLst>
              <a:ext uri="{FF2B5EF4-FFF2-40B4-BE49-F238E27FC236}">
                <a16:creationId xmlns:a16="http://schemas.microsoft.com/office/drawing/2014/main" id="{A0AB5BE5-D4CB-A6FD-FE3C-138A25CB42F1}"/>
              </a:ext>
            </a:extLst>
          </p:cNvPr>
          <p:cNvSpPr>
            <a:spLocks noGrp="1"/>
          </p:cNvSpPr>
          <p:nvPr>
            <p:ph type="sldNum" sz="quarter" idx="12"/>
          </p:nvPr>
        </p:nvSpPr>
        <p:spPr/>
        <p:txBody>
          <a:bodyPr/>
          <a:lstStyle/>
          <a:p>
            <a:fld id="{14F1411D-0280-154F-AEAC-4C20B7AA46B2}" type="slidenum">
              <a:rPr lang="nl-NL" smtClean="0"/>
              <a:t>3</a:t>
            </a:fld>
            <a:endParaRPr lang="nl-NL"/>
          </a:p>
        </p:txBody>
      </p:sp>
      <p:sp>
        <p:nvSpPr>
          <p:cNvPr id="6" name="Titel 5">
            <a:extLst>
              <a:ext uri="{FF2B5EF4-FFF2-40B4-BE49-F238E27FC236}">
                <a16:creationId xmlns:a16="http://schemas.microsoft.com/office/drawing/2014/main" id="{44995E37-9D3E-021F-CC41-14FAC18CF925}"/>
              </a:ext>
            </a:extLst>
          </p:cNvPr>
          <p:cNvSpPr>
            <a:spLocks noGrp="1"/>
          </p:cNvSpPr>
          <p:nvPr>
            <p:ph type="title"/>
          </p:nvPr>
        </p:nvSpPr>
        <p:spPr>
          <a:xfrm>
            <a:off x="4859999" y="576000"/>
            <a:ext cx="4042996" cy="864000"/>
          </a:xfrm>
        </p:spPr>
        <p:txBody>
          <a:bodyPr/>
          <a:lstStyle/>
          <a:p>
            <a:r>
              <a:rPr lang="nl-NL" dirty="0"/>
              <a:t>1. Wie zijn wij en wat doen wij</a:t>
            </a:r>
          </a:p>
        </p:txBody>
      </p:sp>
    </p:spTree>
    <p:extLst>
      <p:ext uri="{BB962C8B-B14F-4D97-AF65-F5344CB8AC3E}">
        <p14:creationId xmlns:p14="http://schemas.microsoft.com/office/powerpoint/2010/main" val="255753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CD2E086-0883-4EC3-BB6A-4052E5D62738}"/>
              </a:ext>
            </a:extLst>
          </p:cNvPr>
          <p:cNvSpPr>
            <a:spLocks noGrp="1"/>
          </p:cNvSpPr>
          <p:nvPr>
            <p:ph type="dt" sz="half" idx="10"/>
          </p:nvPr>
        </p:nvSpPr>
        <p:spPr/>
        <p:txBody>
          <a:bodyPr anchor="t">
            <a:normAutofit/>
          </a:bodyPr>
          <a:lstStyle/>
          <a:p>
            <a:pPr>
              <a:spcAft>
                <a:spcPts val="600"/>
              </a:spcAft>
            </a:pPr>
            <a:fld id="{5F583914-FB42-5344-A1EB-EE1A95AAD0F5}" type="datetime4">
              <a:rPr lang="nl-NL" smtClean="0"/>
              <a:pPr>
                <a:spcAft>
                  <a:spcPts val="600"/>
                </a:spcAft>
              </a:pPr>
              <a:t>13 mei 2025</a:t>
            </a:fld>
            <a:endParaRPr lang="nl-NL"/>
          </a:p>
        </p:txBody>
      </p:sp>
      <p:sp>
        <p:nvSpPr>
          <p:cNvPr id="5" name="Tijdelijke aanduiding voor dianummer 4">
            <a:extLst>
              <a:ext uri="{FF2B5EF4-FFF2-40B4-BE49-F238E27FC236}">
                <a16:creationId xmlns:a16="http://schemas.microsoft.com/office/drawing/2014/main" id="{1148E521-E99A-CD36-CDB1-58B918C1423D}"/>
              </a:ext>
            </a:extLst>
          </p:cNvPr>
          <p:cNvSpPr>
            <a:spLocks noGrp="1"/>
          </p:cNvSpPr>
          <p:nvPr>
            <p:ph type="sldNum" sz="quarter" idx="12"/>
          </p:nvPr>
        </p:nvSpPr>
        <p:spPr/>
        <p:txBody>
          <a:bodyPr anchor="t">
            <a:normAutofit/>
          </a:bodyPr>
          <a:lstStyle/>
          <a:p>
            <a:pPr>
              <a:spcAft>
                <a:spcPts val="600"/>
              </a:spcAft>
            </a:pPr>
            <a:fld id="{14F1411D-0280-154F-AEAC-4C20B7AA46B2}" type="slidenum">
              <a:rPr lang="nl-NL" smtClean="0"/>
              <a:pPr>
                <a:spcAft>
                  <a:spcPts val="600"/>
                </a:spcAft>
              </a:pPr>
              <a:t>4</a:t>
            </a:fld>
            <a:endParaRPr lang="nl-NL"/>
          </a:p>
        </p:txBody>
      </p:sp>
      <p:sp>
        <p:nvSpPr>
          <p:cNvPr id="20" name="Tekstvak 19">
            <a:extLst>
              <a:ext uri="{FF2B5EF4-FFF2-40B4-BE49-F238E27FC236}">
                <a16:creationId xmlns:a16="http://schemas.microsoft.com/office/drawing/2014/main" id="{130F7DEF-F101-8D14-5930-4157E6D5FCF9}"/>
              </a:ext>
            </a:extLst>
          </p:cNvPr>
          <p:cNvSpPr txBox="1"/>
          <p:nvPr/>
        </p:nvSpPr>
        <p:spPr>
          <a:xfrm>
            <a:off x="658688" y="504000"/>
            <a:ext cx="7765311" cy="1107996"/>
          </a:xfrm>
          <a:prstGeom prst="rect">
            <a:avLst/>
          </a:prstGeom>
          <a:noFill/>
        </p:spPr>
        <p:txBody>
          <a:bodyPr wrap="square">
            <a:spAutoFit/>
          </a:bodyPr>
          <a:lstStyle/>
          <a:p>
            <a:endParaRPr lang="nl-NL" sz="1200" i="1" dirty="0"/>
          </a:p>
          <a:p>
            <a:r>
              <a:rPr lang="nl-NL" sz="2400" b="1" dirty="0">
                <a:solidFill>
                  <a:schemeClr val="bg1"/>
                </a:solidFill>
              </a:rPr>
              <a:t>2. Crisis in het hier en nu</a:t>
            </a:r>
          </a:p>
          <a:p>
            <a:endParaRPr lang="nl-NL" sz="1800" dirty="0">
              <a:solidFill>
                <a:schemeClr val="bg1"/>
              </a:solidFill>
            </a:endParaRPr>
          </a:p>
          <a:p>
            <a:r>
              <a:rPr lang="nl-NL" sz="1200" i="1" dirty="0">
                <a:solidFill>
                  <a:schemeClr val="bg1"/>
                </a:solidFill>
              </a:rPr>
              <a:t>“Wendbaar en weerbaar maken van de zorg over de volle breedte van het systeem”</a:t>
            </a:r>
            <a:endParaRPr lang="nl-NL" dirty="0">
              <a:solidFill>
                <a:schemeClr val="bg1"/>
              </a:solidFill>
            </a:endParaRPr>
          </a:p>
        </p:txBody>
      </p:sp>
      <p:sp>
        <p:nvSpPr>
          <p:cNvPr id="6" name="Tekstvak 5">
            <a:extLst>
              <a:ext uri="{FF2B5EF4-FFF2-40B4-BE49-F238E27FC236}">
                <a16:creationId xmlns:a16="http://schemas.microsoft.com/office/drawing/2014/main" id="{45068BDE-3454-ED91-2FB9-37CE8F83C5CF}"/>
              </a:ext>
            </a:extLst>
          </p:cNvPr>
          <p:cNvSpPr txBox="1"/>
          <p:nvPr/>
        </p:nvSpPr>
        <p:spPr>
          <a:xfrm>
            <a:off x="654293" y="1710212"/>
            <a:ext cx="3917707" cy="2677208"/>
          </a:xfrm>
          <a:prstGeom prst="rect">
            <a:avLst/>
          </a:prstGeom>
          <a:noFill/>
        </p:spPr>
        <p:txBody>
          <a:bodyPr wrap="square">
            <a:spAutoFit/>
          </a:bodyPr>
          <a:lstStyle/>
          <a:p>
            <a:pPr marL="171450" marR="0" lvl="0" indent="-171450" algn="l" defTabSz="685800" rtl="0" eaLnBrk="1" fontAlgn="auto" latinLnBrk="0" hangingPunct="1">
              <a:lnSpc>
                <a:spcPct val="110000"/>
              </a:lnSpc>
              <a:spcBef>
                <a:spcPts val="0"/>
              </a:spcBef>
              <a:spcAft>
                <a:spcPts val="0"/>
              </a:spcAft>
              <a:buClr>
                <a:srgbClr val="F9E11E"/>
              </a:buClr>
              <a:buSzTx/>
              <a:buFont typeface="Arial" panose="020B0604020202020204" pitchFamily="34" charset="0"/>
              <a:buChar char="•"/>
              <a:tabLst/>
              <a:defRPr/>
            </a:pPr>
            <a:r>
              <a:rPr kumimoji="0" lang="nl-NL" sz="1400" b="0" i="0" u="none" strike="noStrike" kern="1200" cap="none" spc="0" normalizeH="0" baseline="0" noProof="0" dirty="0">
                <a:ln>
                  <a:noFill/>
                </a:ln>
                <a:solidFill>
                  <a:prstClr val="white"/>
                </a:solidFill>
                <a:effectLst/>
                <a:uLnTx/>
                <a:uFillTx/>
                <a:latin typeface="Verdana"/>
                <a:ea typeface="+mn-ea"/>
                <a:cs typeface="+mn-cs"/>
              </a:rPr>
              <a:t>Een gezonde samenleving is een weerbare samenleving;</a:t>
            </a:r>
            <a:br>
              <a:rPr kumimoji="0" lang="nl-NL" sz="1400" b="0" i="0" u="none" strike="noStrike" kern="1200" cap="none" spc="0" normalizeH="0" baseline="0" noProof="0" dirty="0">
                <a:ln>
                  <a:noFill/>
                </a:ln>
                <a:solidFill>
                  <a:prstClr val="white"/>
                </a:solidFill>
                <a:effectLst/>
                <a:uLnTx/>
                <a:uFillTx/>
                <a:latin typeface="Verdana"/>
                <a:ea typeface="+mn-ea"/>
                <a:cs typeface="+mn-cs"/>
              </a:rPr>
            </a:br>
            <a:endParaRPr kumimoji="0" lang="nl-NL" sz="1400" b="0" i="0" u="none" strike="noStrike" kern="1200" cap="none" spc="0" normalizeH="0" baseline="0" noProof="0" dirty="0">
              <a:ln>
                <a:noFill/>
              </a:ln>
              <a:solidFill>
                <a:prstClr val="white"/>
              </a:solidFill>
              <a:effectLst/>
              <a:uLnTx/>
              <a:uFillTx/>
              <a:latin typeface="Verdana"/>
              <a:ea typeface="+mn-ea"/>
              <a:cs typeface="+mn-cs"/>
            </a:endParaRPr>
          </a:p>
          <a:p>
            <a:pPr marL="171450" marR="0" lvl="0" indent="-171450" algn="l" defTabSz="685800" rtl="0" eaLnBrk="1" fontAlgn="auto" latinLnBrk="0" hangingPunct="1">
              <a:lnSpc>
                <a:spcPct val="110000"/>
              </a:lnSpc>
              <a:spcBef>
                <a:spcPts val="0"/>
              </a:spcBef>
              <a:spcAft>
                <a:spcPts val="0"/>
              </a:spcAft>
              <a:buClr>
                <a:srgbClr val="F9E11E"/>
              </a:buClr>
              <a:buSzTx/>
              <a:buFont typeface="Arial" panose="020B0604020202020204" pitchFamily="34" charset="0"/>
              <a:buChar char="•"/>
              <a:tabLst/>
              <a:defRPr/>
            </a:pPr>
            <a:r>
              <a:rPr lang="nl-NL" sz="1400" dirty="0">
                <a:solidFill>
                  <a:prstClr val="white"/>
                </a:solidFill>
                <a:latin typeface="Verdana"/>
              </a:rPr>
              <a:t>We beginnen niet bij nul: pandemie, structuren zoals de Veiligheidsregio’s, GRIP, IDR-ziekenhuizen, teams bevolkingszorg;</a:t>
            </a:r>
            <a:br>
              <a:rPr lang="nl-NL" sz="1400" dirty="0">
                <a:solidFill>
                  <a:prstClr val="white"/>
                </a:solidFill>
                <a:latin typeface="Verdana"/>
              </a:rPr>
            </a:br>
            <a:endParaRPr lang="nl-NL" sz="1400" dirty="0">
              <a:solidFill>
                <a:prstClr val="white"/>
              </a:solidFill>
              <a:latin typeface="Verdana"/>
            </a:endParaRPr>
          </a:p>
          <a:p>
            <a:pPr marL="171450" marR="0" lvl="0" indent="-171450" algn="l" defTabSz="685800" rtl="0" eaLnBrk="1" fontAlgn="auto" latinLnBrk="0" hangingPunct="1">
              <a:lnSpc>
                <a:spcPct val="110000"/>
              </a:lnSpc>
              <a:spcBef>
                <a:spcPts val="0"/>
              </a:spcBef>
              <a:spcAft>
                <a:spcPts val="0"/>
              </a:spcAft>
              <a:buClr>
                <a:srgbClr val="F9E11E"/>
              </a:buClr>
              <a:buSzTx/>
              <a:buFont typeface="Arial" panose="020B0604020202020204" pitchFamily="34" charset="0"/>
              <a:buChar char="•"/>
              <a:tabLst/>
              <a:defRPr/>
            </a:pPr>
            <a:r>
              <a:rPr kumimoji="0" lang="nl-NL" sz="1400" b="0" i="0" u="none" strike="noStrike" kern="1200" cap="none" spc="0" normalizeH="0" baseline="0" noProof="0" dirty="0" err="1">
                <a:ln>
                  <a:noFill/>
                </a:ln>
                <a:solidFill>
                  <a:prstClr val="white"/>
                </a:solidFill>
                <a:effectLst/>
                <a:uLnTx/>
                <a:uFillTx/>
                <a:latin typeface="Verdana"/>
                <a:ea typeface="+mn-ea"/>
                <a:cs typeface="+mn-cs"/>
              </a:rPr>
              <a:t>Fijnma</a:t>
            </a:r>
            <a:r>
              <a:rPr lang="nl-NL" sz="1400" dirty="0" err="1">
                <a:solidFill>
                  <a:prstClr val="white"/>
                </a:solidFill>
                <a:latin typeface="Verdana"/>
              </a:rPr>
              <a:t>zig</a:t>
            </a:r>
            <a:r>
              <a:rPr lang="nl-NL" sz="1400" dirty="0">
                <a:solidFill>
                  <a:prstClr val="white"/>
                </a:solidFill>
                <a:latin typeface="Verdana"/>
              </a:rPr>
              <a:t> netwerk zorgverlening in de samenleving: thuiszorg, wijkverpleging, teams bevolkingszorg</a:t>
            </a:r>
            <a:endParaRPr kumimoji="0" lang="nl-NL" sz="14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7" name="Afbeelding 6">
            <a:extLst>
              <a:ext uri="{FF2B5EF4-FFF2-40B4-BE49-F238E27FC236}">
                <a16:creationId xmlns:a16="http://schemas.microsoft.com/office/drawing/2014/main" id="{F2C0B1EC-21D1-9840-5F96-70861BE513D0}"/>
              </a:ext>
            </a:extLst>
          </p:cNvPr>
          <p:cNvPicPr>
            <a:picLocks noChangeAspect="1"/>
          </p:cNvPicPr>
          <p:nvPr/>
        </p:nvPicPr>
        <p:blipFill>
          <a:blip r:embed="rId3"/>
          <a:stretch>
            <a:fillRect/>
          </a:stretch>
        </p:blipFill>
        <p:spPr>
          <a:xfrm>
            <a:off x="5242176" y="1781030"/>
            <a:ext cx="2466975" cy="1847850"/>
          </a:xfrm>
          <a:prstGeom prst="rect">
            <a:avLst/>
          </a:prstGeom>
        </p:spPr>
      </p:pic>
    </p:spTree>
    <p:extLst>
      <p:ext uri="{BB962C8B-B14F-4D97-AF65-F5344CB8AC3E}">
        <p14:creationId xmlns:p14="http://schemas.microsoft.com/office/powerpoint/2010/main" val="107262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1E21F3C-2E2F-FF32-E236-BC9B0552E23F}"/>
              </a:ext>
            </a:extLst>
          </p:cNvPr>
          <p:cNvSpPr>
            <a:spLocks noGrp="1"/>
          </p:cNvSpPr>
          <p:nvPr>
            <p:ph type="title"/>
          </p:nvPr>
        </p:nvSpPr>
        <p:spPr>
          <a:xfrm>
            <a:off x="476250" y="690148"/>
            <a:ext cx="4471434" cy="711035"/>
          </a:xfrm>
        </p:spPr>
        <p:txBody>
          <a:bodyPr>
            <a:normAutofit fontScale="90000"/>
          </a:bodyPr>
          <a:lstStyle/>
          <a:p>
            <a:r>
              <a:rPr lang="nl-NL" b="1" dirty="0"/>
              <a:t>3. Weerbaarheidsopgave</a:t>
            </a:r>
            <a:br>
              <a:rPr lang="nl-NL" dirty="0"/>
            </a:br>
            <a:br>
              <a:rPr lang="nl-NL" sz="1300" dirty="0"/>
            </a:br>
            <a:endParaRPr lang="nl-NL" sz="1300" dirty="0"/>
          </a:p>
        </p:txBody>
      </p:sp>
      <p:sp>
        <p:nvSpPr>
          <p:cNvPr id="7" name="Tijdelijke aanduiding voor dianummer 6">
            <a:extLst>
              <a:ext uri="{FF2B5EF4-FFF2-40B4-BE49-F238E27FC236}">
                <a16:creationId xmlns:a16="http://schemas.microsoft.com/office/drawing/2014/main" id="{36D47578-6388-1EB5-1309-F21574BA4FAC}"/>
              </a:ext>
            </a:extLst>
          </p:cNvPr>
          <p:cNvSpPr>
            <a:spLocks noGrp="1"/>
          </p:cNvSpPr>
          <p:nvPr>
            <p:ph type="sldNum" sz="quarter" idx="12"/>
          </p:nvPr>
        </p:nvSpPr>
        <p:spPr/>
        <p:txBody>
          <a:bodyPr/>
          <a:lstStyle/>
          <a:p>
            <a:fld id="{0C893183-5A27-4493-8273-E869AD900CD4}" type="slidenum">
              <a:rPr lang="nl-NL" smtClean="0"/>
              <a:pPr/>
              <a:t>5</a:t>
            </a:fld>
            <a:endParaRPr lang="nl-NL" dirty="0"/>
          </a:p>
        </p:txBody>
      </p:sp>
      <p:pic>
        <p:nvPicPr>
          <p:cNvPr id="3" name="Afbeelding 2">
            <a:extLst>
              <a:ext uri="{FF2B5EF4-FFF2-40B4-BE49-F238E27FC236}">
                <a16:creationId xmlns:a16="http://schemas.microsoft.com/office/drawing/2014/main" id="{35BC1CDA-AEF0-3B8A-53B6-C9F33ACEAEE6}"/>
              </a:ext>
            </a:extLst>
          </p:cNvPr>
          <p:cNvPicPr>
            <a:picLocks noChangeAspect="1"/>
          </p:cNvPicPr>
          <p:nvPr/>
        </p:nvPicPr>
        <p:blipFill>
          <a:blip r:embed="rId3"/>
          <a:stretch>
            <a:fillRect/>
          </a:stretch>
        </p:blipFill>
        <p:spPr>
          <a:xfrm>
            <a:off x="387202" y="1357668"/>
            <a:ext cx="4777066" cy="2794446"/>
          </a:xfrm>
          <a:prstGeom prst="rect">
            <a:avLst/>
          </a:prstGeom>
        </p:spPr>
      </p:pic>
      <p:pic>
        <p:nvPicPr>
          <p:cNvPr id="4" name="Tijdelijke aanduiding voor inhoud 16">
            <a:extLst>
              <a:ext uri="{FF2B5EF4-FFF2-40B4-BE49-F238E27FC236}">
                <a16:creationId xmlns:a16="http://schemas.microsoft.com/office/drawing/2014/main" id="{E7562BE5-CD1F-385A-BA1F-DB2B04144D64}"/>
              </a:ext>
            </a:extLst>
          </p:cNvPr>
          <p:cNvPicPr>
            <a:picLocks noGrp="1" noChangeAspect="1"/>
          </p:cNvPicPr>
          <p:nvPr>
            <p:ph idx="1"/>
          </p:nvPr>
        </p:nvPicPr>
        <p:blipFill>
          <a:blip r:embed="rId4"/>
          <a:srcRect l="5366" t="2261" r="4796" b="12515"/>
          <a:stretch/>
        </p:blipFill>
        <p:spPr>
          <a:xfrm>
            <a:off x="4947684" y="1743397"/>
            <a:ext cx="3371498" cy="1998921"/>
          </a:xfrm>
        </p:spPr>
      </p:pic>
      <p:pic>
        <p:nvPicPr>
          <p:cNvPr id="6" name="Afbeelding 5">
            <a:extLst>
              <a:ext uri="{FF2B5EF4-FFF2-40B4-BE49-F238E27FC236}">
                <a16:creationId xmlns:a16="http://schemas.microsoft.com/office/drawing/2014/main" id="{A877B650-D538-4AD7-A474-81428B645EAF}"/>
              </a:ext>
            </a:extLst>
          </p:cNvPr>
          <p:cNvPicPr>
            <a:picLocks noChangeAspect="1"/>
          </p:cNvPicPr>
          <p:nvPr/>
        </p:nvPicPr>
        <p:blipFill>
          <a:blip r:embed="rId5"/>
          <a:stretch>
            <a:fillRect/>
          </a:stretch>
        </p:blipFill>
        <p:spPr>
          <a:xfrm>
            <a:off x="1269313" y="3911497"/>
            <a:ext cx="3233159" cy="1058085"/>
          </a:xfrm>
          <a:prstGeom prst="rect">
            <a:avLst/>
          </a:prstGeom>
        </p:spPr>
      </p:pic>
    </p:spTree>
    <p:extLst>
      <p:ext uri="{BB962C8B-B14F-4D97-AF65-F5344CB8AC3E}">
        <p14:creationId xmlns:p14="http://schemas.microsoft.com/office/powerpoint/2010/main" val="169581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75213-07AC-E298-D0C4-BBA41C923154}"/>
              </a:ext>
            </a:extLst>
          </p:cNvPr>
          <p:cNvSpPr>
            <a:spLocks noGrp="1"/>
          </p:cNvSpPr>
          <p:nvPr>
            <p:ph type="title"/>
          </p:nvPr>
        </p:nvSpPr>
        <p:spPr>
          <a:xfrm>
            <a:off x="530388" y="726688"/>
            <a:ext cx="8441083" cy="711035"/>
          </a:xfrm>
        </p:spPr>
        <p:txBody>
          <a:bodyPr>
            <a:normAutofit fontScale="90000"/>
          </a:bodyPr>
          <a:lstStyle/>
          <a:p>
            <a:br>
              <a:rPr lang="nl-NL" dirty="0"/>
            </a:br>
            <a:br>
              <a:rPr lang="nl-NL" dirty="0"/>
            </a:br>
            <a:r>
              <a:rPr lang="nl-NL" dirty="0"/>
              <a:t>De zeven basisvereisten van de NAVO voor civiele paraatheid (</a:t>
            </a:r>
            <a:r>
              <a:rPr lang="nl-NL" i="1" dirty="0" err="1"/>
              <a:t>resilience</a:t>
            </a:r>
            <a:r>
              <a:rPr lang="nl-NL" i="1" dirty="0"/>
              <a:t> </a:t>
            </a:r>
            <a:r>
              <a:rPr lang="nl-NL" i="1" dirty="0" err="1"/>
              <a:t>objectives</a:t>
            </a:r>
            <a:r>
              <a:rPr lang="nl-NL" dirty="0"/>
              <a:t>)</a:t>
            </a:r>
            <a:br>
              <a:rPr lang="nl-NL" dirty="0"/>
            </a:br>
            <a:endParaRPr lang="nl-NL" dirty="0"/>
          </a:p>
        </p:txBody>
      </p:sp>
      <p:sp>
        <p:nvSpPr>
          <p:cNvPr id="4" name="Tijdelijke aanduiding voor tekst 3">
            <a:extLst>
              <a:ext uri="{FF2B5EF4-FFF2-40B4-BE49-F238E27FC236}">
                <a16:creationId xmlns:a16="http://schemas.microsoft.com/office/drawing/2014/main" id="{C9F5549B-D0D1-C955-DF05-035E8ED8547B}"/>
              </a:ext>
            </a:extLst>
          </p:cNvPr>
          <p:cNvSpPr>
            <a:spLocks noGrp="1"/>
          </p:cNvSpPr>
          <p:nvPr>
            <p:ph type="body" sz="half" idx="2"/>
          </p:nvPr>
        </p:nvSpPr>
        <p:spPr>
          <a:xfrm>
            <a:off x="476250" y="1339702"/>
            <a:ext cx="7533610" cy="3326357"/>
          </a:xfrm>
        </p:spPr>
        <p:txBody>
          <a:bodyPr/>
          <a:lstStyle/>
          <a:p>
            <a:pPr marL="457200" lvl="1">
              <a:buClr>
                <a:srgbClr val="D10A0F"/>
              </a:buClr>
            </a:pPr>
            <a:r>
              <a:rPr lang="nl-NL" sz="1600" dirty="0"/>
              <a:t>1. Continuïteit van overheid </a:t>
            </a:r>
          </a:p>
          <a:p>
            <a:pPr marL="457200" lvl="1">
              <a:buClr>
                <a:srgbClr val="D10A0F"/>
              </a:buClr>
            </a:pPr>
            <a:r>
              <a:rPr lang="nl-NL" sz="1600" dirty="0"/>
              <a:t>2. Energievoorziening</a:t>
            </a:r>
          </a:p>
          <a:p>
            <a:pPr marL="457200" lvl="1">
              <a:buClr>
                <a:srgbClr val="D10A0F"/>
              </a:buClr>
            </a:pPr>
            <a:r>
              <a:rPr lang="nl-NL" sz="1600" dirty="0"/>
              <a:t>3. Grootschalige opvang van personen </a:t>
            </a:r>
          </a:p>
          <a:p>
            <a:pPr marL="457200" lvl="1">
              <a:buClr>
                <a:srgbClr val="D10A0F"/>
              </a:buClr>
            </a:pPr>
            <a:r>
              <a:rPr lang="nl-NL" sz="1600" dirty="0"/>
              <a:t>4. Voedsel- en drinkwatervoorziening</a:t>
            </a:r>
          </a:p>
          <a:p>
            <a:pPr marL="457200" lvl="1">
              <a:buClr>
                <a:srgbClr val="D10A0F"/>
              </a:buClr>
            </a:pPr>
            <a:r>
              <a:rPr lang="nl-NL" sz="1600" dirty="0"/>
              <a:t>5. Opvang van gewonden</a:t>
            </a:r>
          </a:p>
          <a:p>
            <a:pPr marL="457200" lvl="1">
              <a:buClr>
                <a:srgbClr val="D10A0F"/>
              </a:buClr>
            </a:pPr>
            <a:r>
              <a:rPr lang="nl-NL" sz="1600" dirty="0"/>
              <a:t>6. (</a:t>
            </a:r>
            <a:r>
              <a:rPr lang="nl-NL" sz="1600" dirty="0" err="1"/>
              <a:t>Tele</a:t>
            </a:r>
            <a:r>
              <a:rPr lang="nl-NL" sz="1600" dirty="0"/>
              <a:t>)communicatie </a:t>
            </a:r>
          </a:p>
          <a:p>
            <a:pPr marL="457200" lvl="1">
              <a:buClr>
                <a:srgbClr val="D10A0F"/>
              </a:buClr>
            </a:pPr>
            <a:r>
              <a:rPr lang="nl-NL" sz="1600" dirty="0"/>
              <a:t>7. Transport</a:t>
            </a:r>
          </a:p>
          <a:p>
            <a:pPr marL="457200" lvl="1">
              <a:buClr>
                <a:srgbClr val="D10A0F"/>
              </a:buClr>
            </a:pPr>
            <a:endParaRPr lang="nl-NL" sz="1600" dirty="0"/>
          </a:p>
          <a:p>
            <a:pPr marL="457200" lvl="1">
              <a:buClr>
                <a:srgbClr val="D10A0F"/>
              </a:buClr>
            </a:pPr>
            <a:r>
              <a:rPr lang="nl-NL" sz="1600" dirty="0"/>
              <a:t>met als doel om bij te dragen aan de continuïteit van overheid, de samenleving en de ondersteuning van bondgenootschappelijke verdediging</a:t>
            </a:r>
            <a:endParaRPr lang="nl-NL" dirty="0"/>
          </a:p>
        </p:txBody>
      </p:sp>
      <p:sp>
        <p:nvSpPr>
          <p:cNvPr id="5" name="Tijdelijke aanduiding voor datum 4">
            <a:extLst>
              <a:ext uri="{FF2B5EF4-FFF2-40B4-BE49-F238E27FC236}">
                <a16:creationId xmlns:a16="http://schemas.microsoft.com/office/drawing/2014/main" id="{E28261AB-2D1F-EBFF-2E2F-074A58A6D4C0}"/>
              </a:ext>
            </a:extLst>
          </p:cNvPr>
          <p:cNvSpPr>
            <a:spLocks noGrp="1"/>
          </p:cNvSpPr>
          <p:nvPr>
            <p:ph type="dt" sz="half" idx="10"/>
          </p:nvPr>
        </p:nvSpPr>
        <p:spPr/>
        <p:txBody>
          <a:bodyPr/>
          <a:lstStyle/>
          <a:p>
            <a:r>
              <a:rPr lang="nl-NL"/>
              <a:t>21 maart 2023</a:t>
            </a:r>
            <a:endParaRPr lang="nl-NL" dirty="0"/>
          </a:p>
        </p:txBody>
      </p:sp>
      <p:sp>
        <p:nvSpPr>
          <p:cNvPr id="6" name="Tijdelijke aanduiding voor voettekst 5">
            <a:extLst>
              <a:ext uri="{FF2B5EF4-FFF2-40B4-BE49-F238E27FC236}">
                <a16:creationId xmlns:a16="http://schemas.microsoft.com/office/drawing/2014/main" id="{9541F19E-15AA-7EDC-844F-3E6962A5ED7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9532F54D-798D-923E-85DC-9D606062770E}"/>
              </a:ext>
            </a:extLst>
          </p:cNvPr>
          <p:cNvSpPr>
            <a:spLocks noGrp="1"/>
          </p:cNvSpPr>
          <p:nvPr>
            <p:ph type="sldNum" sz="quarter" idx="12"/>
          </p:nvPr>
        </p:nvSpPr>
        <p:spPr/>
        <p:txBody>
          <a:bodyPr/>
          <a:lstStyle/>
          <a:p>
            <a:fld id="{0C893183-5A27-4493-8273-E869AD900CD4}" type="slidenum">
              <a:rPr lang="nl-NL" smtClean="0"/>
              <a:pPr/>
              <a:t>6</a:t>
            </a:fld>
            <a:endParaRPr lang="nl-NL" dirty="0"/>
          </a:p>
        </p:txBody>
      </p:sp>
    </p:spTree>
    <p:extLst>
      <p:ext uri="{BB962C8B-B14F-4D97-AF65-F5344CB8AC3E}">
        <p14:creationId xmlns:p14="http://schemas.microsoft.com/office/powerpoint/2010/main" val="22750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A53EAD-57E5-5C01-D09D-0AAE96E263E8}"/>
              </a:ext>
            </a:extLst>
          </p:cNvPr>
          <p:cNvSpPr>
            <a:spLocks noGrp="1"/>
          </p:cNvSpPr>
          <p:nvPr>
            <p:ph type="dt" sz="half" idx="10"/>
          </p:nvPr>
        </p:nvSpPr>
        <p:spPr/>
        <p:txBody>
          <a:bodyPr/>
          <a:lstStyle/>
          <a:p>
            <a:fld id="{A7BE92A0-EE28-164E-8842-ED9D6A0E05C2}" type="datetime4">
              <a:rPr lang="nl-NL" smtClean="0"/>
              <a:t>13 mei 2025</a:t>
            </a:fld>
            <a:endParaRPr lang="nl-NL"/>
          </a:p>
        </p:txBody>
      </p:sp>
      <p:sp>
        <p:nvSpPr>
          <p:cNvPr id="4" name="Tijdelijke aanduiding voor dianummer 3">
            <a:extLst>
              <a:ext uri="{FF2B5EF4-FFF2-40B4-BE49-F238E27FC236}">
                <a16:creationId xmlns:a16="http://schemas.microsoft.com/office/drawing/2014/main" id="{F72F6392-6918-B35A-1290-ED38D48A2153}"/>
              </a:ext>
            </a:extLst>
          </p:cNvPr>
          <p:cNvSpPr>
            <a:spLocks noGrp="1"/>
          </p:cNvSpPr>
          <p:nvPr>
            <p:ph type="sldNum" sz="quarter" idx="12"/>
          </p:nvPr>
        </p:nvSpPr>
        <p:spPr/>
        <p:txBody>
          <a:bodyPr/>
          <a:lstStyle/>
          <a:p>
            <a:fld id="{14F1411D-0280-154F-AEAC-4C20B7AA46B2}" type="slidenum">
              <a:rPr lang="nl-NL" smtClean="0"/>
              <a:t>7</a:t>
            </a:fld>
            <a:endParaRPr lang="nl-NL"/>
          </a:p>
        </p:txBody>
      </p:sp>
      <p:sp>
        <p:nvSpPr>
          <p:cNvPr id="5" name="Titel 4">
            <a:extLst>
              <a:ext uri="{FF2B5EF4-FFF2-40B4-BE49-F238E27FC236}">
                <a16:creationId xmlns:a16="http://schemas.microsoft.com/office/drawing/2014/main" id="{76133E92-3B84-D42C-7600-FEA800D13DFE}"/>
              </a:ext>
            </a:extLst>
          </p:cNvPr>
          <p:cNvSpPr>
            <a:spLocks noGrp="1"/>
          </p:cNvSpPr>
          <p:nvPr>
            <p:ph type="ctrTitle"/>
          </p:nvPr>
        </p:nvSpPr>
        <p:spPr>
          <a:xfrm>
            <a:off x="1297172" y="1155405"/>
            <a:ext cx="6219740" cy="2945371"/>
          </a:xfrm>
        </p:spPr>
        <p:txBody>
          <a:bodyPr/>
          <a:lstStyle/>
          <a:p>
            <a:r>
              <a:rPr lang="nl-NL" sz="2400" i="1" dirty="0"/>
              <a:t>“Bij crisis en conflict de (publieke, curatieve en langdurige) zorg in Nederland voor zoveel mogelijk mensen zo lang mogelijk toegankelijk houden, met een daarbij passende kwaliteit”</a:t>
            </a:r>
            <a:br>
              <a:rPr lang="nl-NL" sz="3200" dirty="0"/>
            </a:br>
            <a:endParaRPr lang="nl-NL" dirty="0"/>
          </a:p>
        </p:txBody>
      </p:sp>
      <p:sp>
        <p:nvSpPr>
          <p:cNvPr id="6" name="Tekstvak 5">
            <a:extLst>
              <a:ext uri="{FF2B5EF4-FFF2-40B4-BE49-F238E27FC236}">
                <a16:creationId xmlns:a16="http://schemas.microsoft.com/office/drawing/2014/main" id="{2EDC908B-7776-34C7-A782-BCDCF74F4760}"/>
              </a:ext>
            </a:extLst>
          </p:cNvPr>
          <p:cNvSpPr txBox="1"/>
          <p:nvPr/>
        </p:nvSpPr>
        <p:spPr>
          <a:xfrm>
            <a:off x="1297172" y="519811"/>
            <a:ext cx="4855535" cy="307777"/>
          </a:xfrm>
          <a:prstGeom prst="rect">
            <a:avLst/>
          </a:prstGeom>
          <a:noFill/>
        </p:spPr>
        <p:txBody>
          <a:bodyPr wrap="square" rtlCol="0">
            <a:spAutoFit/>
          </a:bodyPr>
          <a:lstStyle/>
          <a:p>
            <a:r>
              <a:rPr lang="nl-NL" sz="1400" b="1" dirty="0">
                <a:solidFill>
                  <a:schemeClr val="bg1"/>
                </a:solidFill>
              </a:rPr>
              <a:t>Opgave</a:t>
            </a:r>
          </a:p>
        </p:txBody>
      </p:sp>
    </p:spTree>
    <p:extLst>
      <p:ext uri="{BB962C8B-B14F-4D97-AF65-F5344CB8AC3E}">
        <p14:creationId xmlns:p14="http://schemas.microsoft.com/office/powerpoint/2010/main" val="398978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1E21F3C-2E2F-FF32-E236-BC9B0552E23F}"/>
              </a:ext>
            </a:extLst>
          </p:cNvPr>
          <p:cNvSpPr>
            <a:spLocks noGrp="1"/>
          </p:cNvSpPr>
          <p:nvPr>
            <p:ph type="title"/>
          </p:nvPr>
        </p:nvSpPr>
        <p:spPr>
          <a:xfrm>
            <a:off x="773962" y="317040"/>
            <a:ext cx="6427824" cy="711035"/>
          </a:xfrm>
        </p:spPr>
        <p:txBody>
          <a:bodyPr>
            <a:normAutofit/>
          </a:bodyPr>
          <a:lstStyle/>
          <a:p>
            <a:r>
              <a:rPr lang="nl-NL" sz="2400" dirty="0"/>
              <a:t>Dit vraagt om voorbereiding voor:</a:t>
            </a:r>
          </a:p>
        </p:txBody>
      </p:sp>
      <p:sp>
        <p:nvSpPr>
          <p:cNvPr id="7" name="Tijdelijke aanduiding voor dianummer 6">
            <a:extLst>
              <a:ext uri="{FF2B5EF4-FFF2-40B4-BE49-F238E27FC236}">
                <a16:creationId xmlns:a16="http://schemas.microsoft.com/office/drawing/2014/main" id="{36D47578-6388-1EB5-1309-F21574BA4FAC}"/>
              </a:ext>
            </a:extLst>
          </p:cNvPr>
          <p:cNvSpPr>
            <a:spLocks noGrp="1"/>
          </p:cNvSpPr>
          <p:nvPr>
            <p:ph type="sldNum" sz="quarter" idx="12"/>
          </p:nvPr>
        </p:nvSpPr>
        <p:spPr/>
        <p:txBody>
          <a:bodyPr/>
          <a:lstStyle/>
          <a:p>
            <a:fld id="{0C893183-5A27-4493-8273-E869AD900CD4}" type="slidenum">
              <a:rPr lang="nl-NL" smtClean="0"/>
              <a:pPr/>
              <a:t>8</a:t>
            </a:fld>
            <a:endParaRPr lang="nl-NL" dirty="0"/>
          </a:p>
        </p:txBody>
      </p:sp>
      <p:sp>
        <p:nvSpPr>
          <p:cNvPr id="4" name="Tekstvak 3">
            <a:extLst>
              <a:ext uri="{FF2B5EF4-FFF2-40B4-BE49-F238E27FC236}">
                <a16:creationId xmlns:a16="http://schemas.microsoft.com/office/drawing/2014/main" id="{5498E562-27B9-6EFE-88F5-8C31F60A244A}"/>
              </a:ext>
            </a:extLst>
          </p:cNvPr>
          <p:cNvSpPr txBox="1"/>
          <p:nvPr/>
        </p:nvSpPr>
        <p:spPr>
          <a:xfrm>
            <a:off x="652129" y="1375144"/>
            <a:ext cx="8215825" cy="2669962"/>
          </a:xfrm>
          <a:prstGeom prst="rect">
            <a:avLst/>
          </a:prstGeom>
          <a:noFill/>
        </p:spPr>
        <p:txBody>
          <a:bodyPr wrap="square" rtlCol="0">
            <a:spAutoFit/>
          </a:bodyPr>
          <a:lstStyle/>
          <a:p>
            <a:pPr marL="285750" indent="-285750">
              <a:buFont typeface="Arial" panose="020B0604020202020204" pitchFamily="34" charset="0"/>
              <a:buChar char="•"/>
            </a:pPr>
            <a:r>
              <a:rPr lang="nl-NL" sz="2000" kern="0" dirty="0">
                <a:solidFill>
                  <a:schemeClr val="bg1"/>
                </a:solidFill>
                <a:latin typeface="+mj-lt"/>
              </a:rPr>
              <a:t>Niet alleen hybride aanvallen of een militair conflict, maar ook bij andere crises, zoals grootschalige overstromingen, een pandemie of langdurige uitval van vitale processen. </a:t>
            </a:r>
            <a:br>
              <a:rPr lang="nl-NL" sz="2000" kern="0" dirty="0">
                <a:solidFill>
                  <a:schemeClr val="bg1"/>
                </a:solidFill>
                <a:latin typeface="+mj-lt"/>
              </a:rPr>
            </a:br>
            <a:br>
              <a:rPr lang="nl-NL" sz="2000" kern="0" dirty="0">
                <a:solidFill>
                  <a:schemeClr val="bg1"/>
                </a:solidFill>
                <a:latin typeface="+mj-lt"/>
              </a:rPr>
            </a:br>
            <a:endParaRPr lang="nl-NL" sz="2000" kern="0" dirty="0">
              <a:solidFill>
                <a:schemeClr val="bg1"/>
              </a:solidFill>
              <a:latin typeface="+mj-lt"/>
            </a:endParaRPr>
          </a:p>
          <a:p>
            <a:pPr marL="285750" indent="-285750">
              <a:buFont typeface="Arial" panose="020B0604020202020204" pitchFamily="34" charset="0"/>
              <a:buChar char="•"/>
            </a:pPr>
            <a:r>
              <a:rPr lang="nl-NL" sz="2000" kern="0" dirty="0">
                <a:solidFill>
                  <a:schemeClr val="bg1"/>
                </a:solidFill>
                <a:latin typeface="+mj-lt"/>
              </a:rPr>
              <a:t>Omgaan met een combinatie van langdurige uitval, schaarste en verstoring.</a:t>
            </a:r>
          </a:p>
          <a:p>
            <a:endParaRPr lang="nl-NL" sz="1400" kern="0" dirty="0">
              <a:solidFill>
                <a:schemeClr val="bg1"/>
              </a:solidFill>
              <a:latin typeface="+mj-lt"/>
            </a:endParaRPr>
          </a:p>
          <a:p>
            <a:endParaRPr lang="nl-NL" dirty="0"/>
          </a:p>
        </p:txBody>
      </p:sp>
    </p:spTree>
    <p:extLst>
      <p:ext uri="{BB962C8B-B14F-4D97-AF65-F5344CB8AC3E}">
        <p14:creationId xmlns:p14="http://schemas.microsoft.com/office/powerpoint/2010/main" val="264978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8A439B9-C444-5F5A-7943-C5275E080950}"/>
              </a:ext>
            </a:extLst>
          </p:cNvPr>
          <p:cNvSpPr>
            <a:spLocks noGrp="1"/>
          </p:cNvSpPr>
          <p:nvPr>
            <p:ph type="dt" sz="half" idx="10"/>
          </p:nvPr>
        </p:nvSpPr>
        <p:spPr/>
        <p:txBody>
          <a:bodyPr/>
          <a:lstStyle/>
          <a:p>
            <a:r>
              <a:rPr lang="nl-NL" dirty="0"/>
              <a:t>21 januari 2025</a:t>
            </a:r>
          </a:p>
          <a:p>
            <a:endParaRPr lang="nl-NL" dirty="0"/>
          </a:p>
        </p:txBody>
      </p:sp>
      <p:sp>
        <p:nvSpPr>
          <p:cNvPr id="5" name="Tijdelijke aanduiding voor dianummer 4">
            <a:extLst>
              <a:ext uri="{FF2B5EF4-FFF2-40B4-BE49-F238E27FC236}">
                <a16:creationId xmlns:a16="http://schemas.microsoft.com/office/drawing/2014/main" id="{93DB41CC-AE75-0F1D-B3D0-9EB583A5CA00}"/>
              </a:ext>
            </a:extLst>
          </p:cNvPr>
          <p:cNvSpPr>
            <a:spLocks noGrp="1"/>
          </p:cNvSpPr>
          <p:nvPr>
            <p:ph type="sldNum" sz="quarter" idx="12"/>
          </p:nvPr>
        </p:nvSpPr>
        <p:spPr/>
        <p:txBody>
          <a:bodyPr/>
          <a:lstStyle/>
          <a:p>
            <a:fld id="{14F1411D-0280-154F-AEAC-4C20B7AA46B2}" type="slidenum">
              <a:rPr lang="nl-NL" smtClean="0"/>
              <a:pPr/>
              <a:t>9</a:t>
            </a:fld>
            <a:endParaRPr lang="nl-NL"/>
          </a:p>
        </p:txBody>
      </p:sp>
      <p:sp>
        <p:nvSpPr>
          <p:cNvPr id="6" name="Tijdelijke aanduiding voor tekst 5">
            <a:extLst>
              <a:ext uri="{FF2B5EF4-FFF2-40B4-BE49-F238E27FC236}">
                <a16:creationId xmlns:a16="http://schemas.microsoft.com/office/drawing/2014/main" id="{93316F4A-11C7-719D-8343-DD165DD721EF}"/>
              </a:ext>
            </a:extLst>
          </p:cNvPr>
          <p:cNvSpPr>
            <a:spLocks noGrp="1"/>
          </p:cNvSpPr>
          <p:nvPr>
            <p:ph type="subTitle" idx="1"/>
          </p:nvPr>
        </p:nvSpPr>
        <p:spPr>
          <a:xfrm>
            <a:off x="776708" y="462538"/>
            <a:ext cx="6939961" cy="933872"/>
          </a:xfrm>
        </p:spPr>
        <p:txBody>
          <a:bodyPr/>
          <a:lstStyle/>
          <a:p>
            <a:r>
              <a:rPr lang="nl-NL" sz="2400" b="1" dirty="0">
                <a:latin typeface="+mj-lt"/>
              </a:rPr>
              <a:t>Wie doet wat?</a:t>
            </a:r>
          </a:p>
          <a:p>
            <a:pPr marL="171450" indent="-171450">
              <a:buFont typeface="Arial" panose="020B0604020202020204" pitchFamily="34" charset="0"/>
              <a:buChar char="•"/>
            </a:pPr>
            <a:endParaRPr lang="nl-NL" sz="1400" b="1" dirty="0">
              <a:solidFill>
                <a:schemeClr val="accent3"/>
              </a:solidFill>
              <a:latin typeface="+mj-lt"/>
            </a:endParaRPr>
          </a:p>
          <a:p>
            <a:r>
              <a:rPr lang="nl-NL" sz="1400" dirty="0" err="1">
                <a:latin typeface="+mj-lt"/>
              </a:rPr>
              <a:t>Rijksbrede</a:t>
            </a:r>
            <a:r>
              <a:rPr lang="nl-NL" sz="1400" dirty="0">
                <a:latin typeface="+mj-lt"/>
              </a:rPr>
              <a:t> aanpak: </a:t>
            </a:r>
            <a:r>
              <a:rPr lang="nl-NL" sz="1400" dirty="0" err="1">
                <a:latin typeface="+mj-lt"/>
              </a:rPr>
              <a:t>maatschappijbreed</a:t>
            </a:r>
            <a:endParaRPr lang="nl-NL" sz="1400" dirty="0">
              <a:latin typeface="+mj-lt"/>
            </a:endParaRPr>
          </a:p>
          <a:p>
            <a:endParaRPr lang="nl-NL" sz="1400" dirty="0">
              <a:latin typeface="+mj-lt"/>
            </a:endParaRPr>
          </a:p>
          <a:p>
            <a:r>
              <a:rPr lang="nl-NL" sz="1400" dirty="0">
                <a:latin typeface="+mj-lt"/>
              </a:rPr>
              <a:t>Ministerie van VWS: </a:t>
            </a:r>
          </a:p>
          <a:p>
            <a:pPr marL="171450" indent="-171450">
              <a:buFont typeface="Arial" panose="020B0604020202020204" pitchFamily="34" charset="0"/>
              <a:buChar char="•"/>
            </a:pPr>
            <a:r>
              <a:rPr lang="nl-NL" sz="1400" i="1" dirty="0">
                <a:latin typeface="+mj-lt"/>
              </a:rPr>
              <a:t>Slagvaardige, wendbare en opschaalbare gezondheidszorg die berekend is op (langdurige) crises of conflicten, in staat is om grote aantallen slachtoffers op te vangen en ondersteuning kan bieden aan nationale en bondgenootschappelijke troepen.</a:t>
            </a:r>
            <a:br>
              <a:rPr lang="nl-NL" sz="1400" i="1" dirty="0">
                <a:latin typeface="+mj-lt"/>
              </a:rPr>
            </a:br>
            <a:endParaRPr lang="nl-NL" sz="1400" i="1" dirty="0">
              <a:latin typeface="+mj-lt"/>
            </a:endParaRPr>
          </a:p>
          <a:p>
            <a:pPr marL="171450" indent="-171450">
              <a:buFont typeface="Arial" panose="020B0604020202020204" pitchFamily="34" charset="0"/>
              <a:buChar char="•"/>
            </a:pPr>
            <a:r>
              <a:rPr lang="nl-NL" sz="1400" dirty="0">
                <a:latin typeface="+mj-lt"/>
              </a:rPr>
              <a:t>Goede en toegankelijke zorg is een belangrijk fundament van een vitale en stabiele maatschappij.</a:t>
            </a:r>
            <a:br>
              <a:rPr lang="nl-NL" sz="1400" dirty="0">
                <a:latin typeface="+mj-lt"/>
              </a:rPr>
            </a:br>
            <a:endParaRPr lang="nl-NL" sz="1400" dirty="0">
              <a:latin typeface="+mj-lt"/>
            </a:endParaRPr>
          </a:p>
          <a:p>
            <a:r>
              <a:rPr lang="nl-NL" sz="1400" dirty="0">
                <a:latin typeface="+mj-lt"/>
              </a:rPr>
              <a:t>Alle bestuurslagen, structuren, sectoren vanuit eigen taak en verantwoordelijkheid, binnen bevoegdheid en mandaat: </a:t>
            </a:r>
            <a:r>
              <a:rPr lang="nl-NL" sz="1400" dirty="0">
                <a:solidFill>
                  <a:schemeClr val="accent3"/>
                </a:solidFill>
                <a:latin typeface="+mj-lt"/>
              </a:rPr>
              <a:t>weerbaarheid vraagt om intensieve samenwerking </a:t>
            </a:r>
          </a:p>
        </p:txBody>
      </p:sp>
    </p:spTree>
    <p:extLst>
      <p:ext uri="{BB962C8B-B14F-4D97-AF65-F5344CB8AC3E}">
        <p14:creationId xmlns:p14="http://schemas.microsoft.com/office/powerpoint/2010/main" val="488689946"/>
      </p:ext>
    </p:extLst>
  </p:cSld>
  <p:clrMapOvr>
    <a:masterClrMapping/>
  </p:clrMapOvr>
</p:sld>
</file>

<file path=ppt/theme/theme1.xml><?xml version="1.0" encoding="utf-8"?>
<a:theme xmlns:a="http://schemas.openxmlformats.org/drawingml/2006/main" name="VWS Extern blauw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VWS 2022 Intern presentatie_Verdana_v1c [Alleen-lezen]" id="{30E237D2-1648-4E22-9592-C43996C25482}" vid="{4D28BDF7-734A-481B-BBF5-DB356196AA7C}"/>
    </a:ext>
  </a:extLst>
</a:theme>
</file>

<file path=ppt/theme/theme2.xml><?xml version="1.0" encoding="utf-8"?>
<a:theme xmlns:a="http://schemas.openxmlformats.org/drawingml/2006/main" name="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Intern presentatie_Verdana_v1c [Alleen-lezen]" id="{30E237D2-1648-4E22-9592-C43996C25482}" vid="{04F5AB4E-A5D8-4C00-AA06-E27AD44845C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F0BDE7351A54DA368899C259F9DCC" ma:contentTypeVersion="13" ma:contentTypeDescription="Een nieuw document maken." ma:contentTypeScope="" ma:versionID="e65d591e765453007d4df9dd26e5156d">
  <xsd:schema xmlns:xsd="http://www.w3.org/2001/XMLSchema" xmlns:xs="http://www.w3.org/2001/XMLSchema" xmlns:p="http://schemas.microsoft.com/office/2006/metadata/properties" xmlns:ns2="bc3597b8-b342-4356-a7ca-3952cb61b357" xmlns:ns3="4e68d258-56be-412d-8c4f-a22c46b0fb76" targetNamespace="http://schemas.microsoft.com/office/2006/metadata/properties" ma:root="true" ma:fieldsID="b4331ca4e3e39fa177702853dbd14bce" ns2:_="" ns3:_="">
    <xsd:import namespace="bc3597b8-b342-4356-a7ca-3952cb61b357"/>
    <xsd:import namespace="4e68d258-56be-412d-8c4f-a22c46b0fb7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597b8-b342-4356-a7ca-3952cb61b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0fc8db55-cbe4-40b9-9066-25636e1b1c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68d258-56be-412d-8c4f-a22c46b0fb76"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de4a1054-f38a-44ed-98cc-3c246e35511e}" ma:internalName="TaxCatchAll" ma:showField="CatchAllData" ma:web="4e68d258-56be-412d-8c4f-a22c46b0fb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3597b8-b342-4356-a7ca-3952cb61b357">
      <Terms xmlns="http://schemas.microsoft.com/office/infopath/2007/PartnerControls"/>
    </lcf76f155ced4ddcb4097134ff3c332f>
    <TaxCatchAll xmlns="4e68d258-56be-412d-8c4f-a22c46b0fb76" xsi:nil="true"/>
  </documentManagement>
</p:properties>
</file>

<file path=customXml/itemProps1.xml><?xml version="1.0" encoding="utf-8"?>
<ds:datastoreItem xmlns:ds="http://schemas.openxmlformats.org/officeDocument/2006/customXml" ds:itemID="{DA088275-551C-4951-933B-8D4C041A3043}"/>
</file>

<file path=customXml/itemProps2.xml><?xml version="1.0" encoding="utf-8"?>
<ds:datastoreItem xmlns:ds="http://schemas.openxmlformats.org/officeDocument/2006/customXml" ds:itemID="{D6AEC625-FAED-4DC6-A77F-7C07042C0FC7}"/>
</file>

<file path=customXml/itemProps3.xml><?xml version="1.0" encoding="utf-8"?>
<ds:datastoreItem xmlns:ds="http://schemas.openxmlformats.org/officeDocument/2006/customXml" ds:itemID="{35D33A8B-18B0-4E02-8DA6-E8DC6183A111}"/>
</file>

<file path=docProps/app.xml><?xml version="1.0" encoding="utf-8"?>
<Properties xmlns="http://schemas.openxmlformats.org/officeDocument/2006/extended-properties" xmlns:vt="http://schemas.openxmlformats.org/officeDocument/2006/docPropsVTypes">
  <Template>VWS Interne presentatie Nederlands (1)</Template>
  <TotalTime>0</TotalTime>
  <Words>625</Words>
  <Application>Microsoft Office PowerPoint</Application>
  <PresentationFormat>Diavoorstelling (16:9)</PresentationFormat>
  <Paragraphs>123</Paragraphs>
  <Slides>12</Slides>
  <Notes>11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12</vt:i4>
      </vt:variant>
    </vt:vector>
  </HeadingPairs>
  <TitlesOfParts>
    <vt:vector size="17" baseType="lpstr">
      <vt:lpstr>Arial</vt:lpstr>
      <vt:lpstr>Calibri</vt:lpstr>
      <vt:lpstr>Verdana</vt:lpstr>
      <vt:lpstr>VWS Extern blauw thema</vt:lpstr>
      <vt:lpstr>VWS Extern wit thema</vt:lpstr>
      <vt:lpstr>Weerbare zorg </vt:lpstr>
      <vt:lpstr>Inhoud</vt:lpstr>
      <vt:lpstr>1. Wie zijn wij en wat doen wij</vt:lpstr>
      <vt:lpstr>PowerPoint-presentatie</vt:lpstr>
      <vt:lpstr>3. Weerbaarheidsopgave  </vt:lpstr>
      <vt:lpstr>  De zeven basisvereisten van de NAVO voor civiele paraatheid (resilience objectives) </vt:lpstr>
      <vt:lpstr>“Bij crisis en conflict de (publieke, curatieve en langdurige) zorg in Nederland voor zoveel mogelijk mensen zo lang mogelijk toegankelijk houden, met een daarbij passende kwaliteit” </vt:lpstr>
      <vt:lpstr>Dit vraagt om voorbereiding voor:</vt:lpstr>
      <vt:lpstr>PowerPoint-presentatie</vt:lpstr>
      <vt:lpstr>PowerPoint-presentatie</vt:lpstr>
      <vt:lpstr>En nu concreet: actuele vraagstukken</vt:lpstr>
      <vt:lpstr>PowerPoint-presentatie</vt:lpstr>
    </vt:vector>
  </TitlesOfParts>
  <Manager/>
  <Company>Rijksoverheid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Boer, L.J. de (Lotte)</dc:creator>
  <cp:keywords/>
  <dc:description>VWS presentatie - Verdana versie 1c - januari 2022
Ontwerp: Things To Make And Do
Template: Ton Persoon</dc:description>
  <cp:lastModifiedBy>Boer, L.J. de (Lotte)</cp:lastModifiedBy>
  <cp:revision>105</cp:revision>
  <cp:lastPrinted>2025-02-12T17:30:00Z</cp:lastPrinted>
  <dcterms:created xsi:type="dcterms:W3CDTF">2024-09-18T07:03:59Z</dcterms:created>
  <dcterms:modified xsi:type="dcterms:W3CDTF">2025-05-13T06:09:15Z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0x0101001F6F0BDE7351A54DA368899C259F9DCC</vt:lpwstr>
  </property>
</Properties>
</file>